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60" r:id="rId2"/>
    <p:sldId id="282" r:id="rId3"/>
    <p:sldId id="298" r:id="rId4"/>
    <p:sldId id="293" r:id="rId5"/>
    <p:sldId id="290" r:id="rId6"/>
    <p:sldId id="301" r:id="rId7"/>
    <p:sldId id="303" r:id="rId8"/>
    <p:sldId id="292" r:id="rId9"/>
  </p:sldIdLst>
  <p:sldSz cx="9144000" cy="6858000" type="screen4x3"/>
  <p:notesSz cx="6797675" cy="9926638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smAppRevision xmlns="smNativeData" xmlns:pr="smNativeData" xmlns:p15="http://schemas.microsoft.com/office/powerpoint/2012/main" xmlns:p14="http://schemas.microsoft.com/office/powerpoint/2010/main" xmlns:mc="http://schemas.openxmlformats.org/markup-compatibility/2006" dt="1694006557" val="1036" rev64="64" revOS="1"/>
      <pr:smFileRevision xmlns="smNativeData" xmlns:pr="smNativeData" xmlns:p15="http://schemas.microsoft.com/office/powerpoint/2012/main" xmlns:p14="http://schemas.microsoft.com/office/powerpoint/2010/main" xmlns:mc="http://schemas.openxmlformats.org/markup-compatibility/2006" dt="1694006557" val="101"/>
      <pr:guideOptions xmlns="smNativeData" xmlns:pr="smNativeData" xmlns:p15="http://schemas.microsoft.com/office/powerpoint/2012/main" xmlns:p14="http://schemas.microsoft.com/office/powerpoint/2010/main" xmlns:mc="http://schemas.openxmlformats.org/markup-compatibility/2006" dt="1694006557" snapToBorders="1"/>
      <pr:pdfExportOpt xmlns="smNativeData" xmlns:pr="smNativeData" xmlns:p15="http://schemas.microsoft.com/office/powerpoint/2012/main" xmlns:p14="http://schemas.microsoft.com/office/powerpoint/2010/main" xmlns:mc="http://schemas.openxmlformats.org/markup-compatibility/2006" dt="1694006557" pagesRangeIndex="1" pagesSelectionIndex="0" qualityIndex="0" embedFonts="2" useJpegs="0" useSubsetFonts="1" useAlpha="1" relativeLinks="0" taggedPdf="0" pane="0" zoom="0" zoomContents="100" layout="0" includeDoc="0" viewFlags="0" openViewer="1" jpegQuality="90" flags="252" layoutIndex="0" exportSlideNames="1" name="/Users/floortjefelgenhauer-max/Desktop/Zweigwahl_präs_2 Klasse2023.pdf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84" d="100"/>
          <a:sy n="84" d="100"/>
        </p:scale>
        <p:origin x="29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8" d="100"/>
        <a:sy n="18" d="100"/>
      </p:scale>
      <p:origin x="0" y="0"/>
    </p:cViewPr>
  </p:sorterViewPr>
  <p:notesViewPr>
    <p:cSldViewPr snapToGrid="0" snapToObjects="1">
      <p:cViewPr>
        <p:scale>
          <a:sx n="84" d="100"/>
          <a:sy n="84" d="100"/>
        </p:scale>
        <p:origin x="298" y="192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fEgAAEAMAABAAAAAmAAAACAAAAD+PAAAAAAAA"/>
              </a:ext>
            </a:extLst>
          </p:cNvSpPr>
          <p:nvPr>
            <p:ph type="hdr" sz="quarter"/>
          </p:nvPr>
        </p:nvSpPr>
        <p:spPr>
          <a:xfrm>
            <a:off x="0" y="0"/>
            <a:ext cx="2945765" cy="49784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de-de" sz="1200" cap="non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endParaRPr lang="de-at" cap="none"/>
          </a:p>
        </p:txBody>
      </p:sp>
      <p:sp>
        <p:nvSpPr>
          <p:cNvPr id="3" name="Datums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BcAAAAAAADPKQAAEAMAABAAAAAmAAAACAAAAD+PAAAAAAAA"/>
              </a:ext>
            </a:extLst>
          </p:cNvSpPr>
          <p:nvPr>
            <p:ph type="dt" idx="1"/>
          </p:nvPr>
        </p:nvSpPr>
        <p:spPr>
          <a:xfrm>
            <a:off x="3850640" y="0"/>
            <a:ext cx="2945765" cy="49784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de-de" sz="1200" cap="non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fld id="{7B7514A0-EE96-20E2-D8CD-18B75A832E4D}" type="datetime1">
              <a:rPr lang="de-at" cap="none"/>
              <a:t>06.09.2023</a:t>
            </a:fld>
            <a:endParaRPr lang="de-at" cap="none"/>
          </a:p>
        </p:txBody>
      </p:sp>
      <p:sp>
        <p:nvSpPr>
          <p:cNvPr id="4" name="Folienbildplatzhalter 3"/>
          <p:cNvSpPr>
            <a:spLocks noGrp="1" noRot="1" noChangeAspect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C0AAAAAkAAAAEgAAACQAAAASAAAAAAAAAAB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w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LgcAAKMHAACkIgAAPhwAABAAAAAmAAAACAAAAL8PAAD/HwAA"/>
              </a:ext>
            </a:extLst>
          </p:cNvSpPr>
          <p:nvPr>
            <p:ph type="sldImg" idx="2"/>
          </p:nvPr>
        </p:nvSpPr>
        <p:spPr>
          <a:xfrm>
            <a:off x="1167130" y="1241425"/>
            <a:ext cx="4464050" cy="3349625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de-de"/>
            </a:pPr>
            <a:endParaRPr lang="de-at" cap="none"/>
          </a:p>
        </p:txBody>
      </p:sp>
      <p:sp>
        <p:nvSpPr>
          <p:cNvPr id="5" name="Notizen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LwQAAGMdAACjJQAAbjUAABAAAAAmAAAACAAAAD8PAAD/HwAA"/>
              </a:ext>
            </a:extLst>
          </p:cNvSpPr>
          <p:nvPr>
            <p:ph type="body" idx="3"/>
          </p:nvPr>
        </p:nvSpPr>
        <p:spPr>
          <a:xfrm>
            <a:off x="680085" y="4777105"/>
            <a:ext cx="5438140" cy="39084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de-de"/>
            </a:pPr>
            <a:r>
              <a:t>Formatvorlagen des Textmasters bearbeiten</a:t>
            </a:r>
          </a:p>
          <a:p>
            <a:pPr lvl="1">
              <a:defRPr lang="de-de"/>
            </a:pPr>
            <a:r>
              <a:t>Zweite Ebene</a:t>
            </a:r>
          </a:p>
          <a:p>
            <a:pPr lvl="2">
              <a:defRPr lang="de-de"/>
            </a:pPr>
            <a:r>
              <a:t>Dritte Ebene</a:t>
            </a:r>
          </a:p>
          <a:p>
            <a:pPr lvl="3">
              <a:defRPr lang="de-de"/>
            </a:pPr>
            <a:r>
              <a:t>Vierte Ebene</a:t>
            </a:r>
          </a:p>
          <a:p>
            <a:pPr lvl="4">
              <a:defRPr lang="de-de"/>
            </a:pPr>
            <a:r>
              <a:t>Fünfte Ebene</a:t>
            </a:r>
            <a:endParaRPr lang="de-at" cap="none"/>
          </a:p>
        </p:txBody>
      </p:sp>
      <p:sp>
        <p:nvSpPr>
          <p:cNvPr id="6" name="Fußzeile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6AAAfEgAAET0AABAAAAAmAAAACAAAAL+PAAD/HwAA"/>
              </a:ext>
            </a:extLst>
          </p:cNvSpPr>
          <p:nvPr>
            <p:ph type="ftr" sz="quarter" idx="4"/>
          </p:nvPr>
        </p:nvSpPr>
        <p:spPr>
          <a:xfrm>
            <a:off x="0" y="9428480"/>
            <a:ext cx="2945765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de-de" sz="1200" cap="non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endParaRPr lang="de-at" cap="none"/>
          </a:p>
        </p:txBody>
      </p:sp>
      <p:sp>
        <p:nvSpPr>
          <p:cNvPr id="7" name="Foliennummernplatzhalter 6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G5QM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BcAAAA6AADPKQAAET0AABAAAAAmAAAACAAAAL+PAAD/HwAA"/>
              </a:ext>
            </a:extLst>
          </p:cNvSpPr>
          <p:nvPr>
            <p:ph type="sldNum" sz="quarter" idx="5"/>
          </p:nvPr>
        </p:nvSpPr>
        <p:spPr>
          <a:xfrm>
            <a:off x="3850640" y="9428480"/>
            <a:ext cx="2945765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de-de" sz="1200" cap="non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fld id="{12C7733A-74FF-9285-B17F-82D03D3147D7}" type="slidenum">
              <a:rPr lang="de-at" cap="none"/>
              <a:t>‹Nr.›</a:t>
            </a:fld>
            <a:endParaRPr lang="de-at" cap="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LgcAAKMHAACkIgAAPhwAABAAAAAmAAAACAAAAAEAAAAAAAAA"/>
              </a:ext>
            </a:extLst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izen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qqqq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wQAAGMdAACjJQAAbjUAABAAAAAmAAAACAAAAAEAAAAAAAAA"/>
              </a:ext>
            </a:extLst>
          </p:cNvSpPr>
          <p:nvPr>
            <p:ph type="body" idx="1"/>
          </p:nvPr>
        </p:nvSpPr>
        <p:spPr>
          <a:xfrm>
            <a:off x="680085" y="4777105"/>
            <a:ext cx="5438140" cy="3908425"/>
          </a:xfrm>
        </p:spPr>
        <p:txBody>
          <a:bodyPr/>
          <a:lstStyle/>
          <a:p>
            <a:pPr>
              <a:defRPr lang="de-de"/>
            </a:pPr>
            <a:endParaRPr lang="de-at" cap="none"/>
          </a:p>
        </p:txBody>
      </p:sp>
      <p:sp>
        <p:nvSpPr>
          <p:cNvPr id="4" name="Foliennummern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xJC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BcAAAA6AADPKQAAET0AABAAAAAmAAAACAAAAAEAAAAAAAAA"/>
              </a:ext>
            </a:extLst>
          </p:cNvSpPr>
          <p:nvPr>
            <p:ph type="sldNum" sz="quarter" idx="10"/>
          </p:nvPr>
        </p:nvSpPr>
        <p:spPr>
          <a:xfrm>
            <a:off x="3850640" y="9428480"/>
            <a:ext cx="2945765" cy="498475"/>
          </a:xfrm>
        </p:spPr>
        <p:txBody>
          <a:bodyPr/>
          <a:lstStyle/>
          <a:p>
            <a:pPr>
              <a:defRPr lang="de-de"/>
            </a:pPr>
            <a:fld id="{4197604D-03AC-C296-E22F-F5C32E6114A0}" type="slidenum">
              <a:rPr lang="de-at" cap="none"/>
              <a:t>2</a:t>
            </a:fld>
            <a:endParaRPr lang="de-at" cap="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qqqq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LgcAAKMHAACkIgAAPhwAABAAAAAmAAAACAAAAAEAAAAAAAAA"/>
              </a:ext>
            </a:extLst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izen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qqqq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wQAAGMdAACjJQAAbjUAABAAAAAmAAAACAAAAAEAAAAAAAAA"/>
              </a:ext>
            </a:extLst>
          </p:cNvSpPr>
          <p:nvPr>
            <p:ph type="body" idx="1"/>
          </p:nvPr>
        </p:nvSpPr>
        <p:spPr>
          <a:xfrm>
            <a:off x="680085" y="4777105"/>
            <a:ext cx="5438140" cy="3908425"/>
          </a:xfrm>
        </p:spPr>
        <p:txBody>
          <a:bodyPr/>
          <a:lstStyle/>
          <a:p>
            <a:pPr>
              <a:defRPr lang="de-de"/>
            </a:pPr>
            <a:endParaRPr lang="de-at" cap="none"/>
          </a:p>
        </p:txBody>
      </p:sp>
      <p:sp>
        <p:nvSpPr>
          <p:cNvPr id="4" name="Foliennummern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T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BcAAAA6AADPKQAAET0AABAAAAAmAAAACAAAAAEAAAAAAAAA"/>
              </a:ext>
            </a:extLst>
          </p:cNvSpPr>
          <p:nvPr>
            <p:ph type="sldNum" sz="quarter" idx="10"/>
          </p:nvPr>
        </p:nvSpPr>
        <p:spPr>
          <a:xfrm>
            <a:off x="3850640" y="9428480"/>
            <a:ext cx="2945765" cy="498475"/>
          </a:xfrm>
        </p:spPr>
        <p:txBody>
          <a:bodyPr/>
          <a:lstStyle/>
          <a:p>
            <a:pPr>
              <a:defRPr lang="de-de"/>
            </a:pPr>
            <a:fld id="{0202D9D7-99EF-572F-A1BA-6F7A97F4573A}" type="slidenum">
              <a:rPr lang="de-at" cap="none"/>
              <a:t>7</a:t>
            </a:fld>
            <a:endParaRPr lang="de-at" cap="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BsNAAAINAAAJhYAABAAAAAmAAAACAAAAAEAAAAAAAAA"/>
              </a:ext>
            </a:extLst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Untertitel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VzL3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gAAOgXAADQLwAAsCIAABAAAAAmAAAACAAAAAGAAAAAAAAA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lang="de-de" cap="none">
                <a:solidFill>
                  <a:srgbClr val="8C8C8C"/>
                </a:solidFill>
              </a:defRPr>
            </a:lvl1pPr>
            <a:lvl2pPr marL="457200" indent="0" algn="ctr">
              <a:buNone/>
              <a:defRPr lang="de-de" cap="none">
                <a:solidFill>
                  <a:srgbClr val="8C8C8C"/>
                </a:solidFill>
              </a:defRPr>
            </a:lvl2pPr>
            <a:lvl3pPr marL="914400" indent="0" algn="ctr">
              <a:buNone/>
              <a:defRPr lang="de-de" cap="none">
                <a:solidFill>
                  <a:srgbClr val="8C8C8C"/>
                </a:solidFill>
              </a:defRPr>
            </a:lvl3pPr>
            <a:lvl4pPr marL="1371600" indent="0" algn="ctr">
              <a:buNone/>
              <a:defRPr lang="de-de" cap="none">
                <a:solidFill>
                  <a:srgbClr val="8C8C8C"/>
                </a:solidFill>
              </a:defRPr>
            </a:lvl4pPr>
            <a:lvl5pPr marL="1828800" indent="0" algn="ctr">
              <a:buNone/>
              <a:defRPr lang="de-de" cap="none">
                <a:solidFill>
                  <a:srgbClr val="8C8C8C"/>
                </a:solidFill>
              </a:defRPr>
            </a:lvl5pPr>
            <a:lvl6pPr marL="2286000" indent="0" algn="ctr">
              <a:buNone/>
              <a:defRPr lang="de-de" cap="none">
                <a:solidFill>
                  <a:srgbClr val="8C8C8C"/>
                </a:solidFill>
              </a:defRPr>
            </a:lvl6pPr>
            <a:lvl7pPr marL="2743200" indent="0" algn="ctr">
              <a:buNone/>
              <a:defRPr lang="de-de" cap="none">
                <a:solidFill>
                  <a:srgbClr val="8C8C8C"/>
                </a:solidFill>
              </a:defRPr>
            </a:lvl7pPr>
            <a:lvl8pPr marL="3200400" indent="0" algn="ctr">
              <a:buNone/>
              <a:defRPr lang="de-de" cap="none">
                <a:solidFill>
                  <a:srgbClr val="8C8C8C"/>
                </a:solidFill>
              </a:defRPr>
            </a:lvl8pPr>
            <a:lvl9pPr marL="3657600" indent="0" algn="ctr">
              <a:buNone/>
              <a:defRPr lang="de-de" cap="none">
                <a:solidFill>
                  <a:srgbClr val="8C8C8C"/>
                </a:solidFill>
              </a:defRPr>
            </a:lvl9pPr>
          </a:lstStyle>
          <a:p>
            <a:pPr>
              <a:defRPr lang="de-de"/>
            </a:pPr>
            <a:r>
              <a:rPr lang="de-at" cap="none"/>
              <a:t>Master-Untertitelformat bearbeiten</a:t>
            </a: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5nY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0A87ACFE-B0E7-D25A-A93F-460FE2715F13}" type="datetime1">
              <a:t>06.09.2023</a:t>
            </a:fld>
            <a:endParaRPr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E6Zm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xuIH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2FEF478F-C1C2-BAB1-8C57-37E409197A62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CDMy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B3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250FC1E6-A8C8-5A37-86B7-5E628FF9700B}" type="datetime1">
              <a:t>06.09.2023</a:t>
            </a:fld>
            <a:endParaRPr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06281F18-56EB-7DE9-A590-A0BC51DE53F5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BwbAABCNAAAfSMAABAAAAAmAAAACAAAAIGAAAAAAAAA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de-de" sz="4000" b="1" cap="all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r>
              <a:rPr lang="de-at" cap="all"/>
              <a:t>Mastertitelformat bearbeiten</a:t>
            </a:r>
          </a:p>
        </p:txBody>
      </p:sp>
      <p:sp>
        <p:nvSpPr>
          <p:cNvPr id="3" name="Text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OIRAABCNAAAHBsAABAAAAAmAAAACAAAAIGAAAAAAAAA"/>
              </a:ext>
            </a:extLst>
          </p:cNvSpPr>
          <p:nvPr>
            <p:ph idx="1"/>
          </p:nvPr>
        </p:nvSpPr>
        <p:spPr>
          <a:xfrm>
            <a:off x="722630" y="2907030"/>
            <a:ext cx="7772400" cy="149987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de-de" sz="2000" cap="none">
                <a:solidFill>
                  <a:srgbClr val="8C8C8C"/>
                </a:solidFill>
              </a:defRPr>
            </a:lvl1pPr>
            <a:lvl2pPr marL="457200" indent="0">
              <a:buNone/>
              <a:defRPr lang="de-de" sz="1800" cap="none">
                <a:solidFill>
                  <a:srgbClr val="8C8C8C"/>
                </a:solidFill>
              </a:defRPr>
            </a:lvl2pPr>
            <a:lvl3pPr marL="914400" indent="0">
              <a:buNone/>
              <a:defRPr lang="de-de" sz="1600" cap="none">
                <a:solidFill>
                  <a:srgbClr val="8C8C8C"/>
                </a:solidFill>
              </a:defRPr>
            </a:lvl3pPr>
            <a:lvl4pPr marL="1371600" indent="0">
              <a:buNone/>
              <a:defRPr lang="de-de" sz="1400" cap="none">
                <a:solidFill>
                  <a:srgbClr val="8C8C8C"/>
                </a:solidFill>
              </a:defRPr>
            </a:lvl4pPr>
            <a:lvl5pPr marL="1828800" indent="0">
              <a:buNone/>
              <a:defRPr lang="de-de" sz="1400" cap="none">
                <a:solidFill>
                  <a:srgbClr val="8C8C8C"/>
                </a:solidFill>
              </a:defRPr>
            </a:lvl5pPr>
            <a:lvl6pPr marL="2286000" indent="0">
              <a:buNone/>
              <a:defRPr lang="de-de" sz="1400" cap="none">
                <a:solidFill>
                  <a:srgbClr val="8C8C8C"/>
                </a:solidFill>
              </a:defRPr>
            </a:lvl6pPr>
            <a:lvl7pPr marL="2743200" indent="0">
              <a:buNone/>
              <a:defRPr lang="de-de" sz="1400" cap="none">
                <a:solidFill>
                  <a:srgbClr val="8C8C8C"/>
                </a:solidFill>
              </a:defRPr>
            </a:lvl7pPr>
            <a:lvl8pPr marL="3200400" indent="0">
              <a:buNone/>
              <a:defRPr lang="de-de" sz="1400" cap="none">
                <a:solidFill>
                  <a:srgbClr val="8C8C8C"/>
                </a:solidFill>
              </a:defRPr>
            </a:lvl8pPr>
            <a:lvl9pPr marL="3657600" indent="0">
              <a:buNone/>
              <a:defRPr lang="de-de" sz="1400" cap="none">
                <a:solidFill>
                  <a:srgbClr val="8C8C8C"/>
                </a:solidFill>
              </a:defRPr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7FAE2917-5992-FBDF-DC16-AF8A67582AFA}" type="datetime1">
              <a:t>06.09.2023</a:t>
            </a:fld>
            <a:endParaRPr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0A081945-0BE7-5DEF-A9B0-FDBA57FE5FA8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pzcD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V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CoGwAAsCUAABAAAAAmAAAACAAAAAGAAAAAAAAA"/>
              </a:ext>
            </a:extLst>
          </p:cNvSpPr>
          <p:nvPr>
            <p:ph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lang="de-de" sz="2800" cap="none"/>
            </a:lvl1pPr>
            <a:lvl2pPr>
              <a:defRPr lang="de-de" sz="2400" cap="none"/>
            </a:lvl2pPr>
            <a:lvl3pPr>
              <a:defRPr lang="de-de" sz="2000" cap="none"/>
            </a:lvl3pPr>
            <a:lvl4pPr>
              <a:defRPr lang="de-de" sz="1800" cap="none"/>
            </a:lvl4pPr>
            <a:lvl5pPr>
              <a:defRPr lang="de-de" sz="1800" cap="none"/>
            </a:lvl5pPr>
            <a:lvl6pPr>
              <a:defRPr lang="de-de" sz="1800" cap="none"/>
            </a:lvl6pPr>
            <a:lvl7pPr>
              <a:defRPr lang="de-de" sz="1800" cap="none"/>
            </a:lvl7pPr>
            <a:lvl8pPr>
              <a:defRPr lang="de-de" sz="1800" cap="none"/>
            </a:lvl8pPr>
            <a:lvl9pPr>
              <a:defRPr lang="de-de" sz="1800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4" name="Inhalts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dBS0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BwAANgJAABwNQAAsCUAABAAAAAmAAAACAAAAAGAAAAAAAAA"/>
              </a:ext>
            </a:extLst>
          </p:cNvSpPr>
          <p:nvPr>
            <p:ph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lang="de-de" sz="2800" cap="none"/>
            </a:lvl1pPr>
            <a:lvl2pPr>
              <a:defRPr lang="de-de" sz="2400" cap="none"/>
            </a:lvl2pPr>
            <a:lvl3pPr>
              <a:defRPr lang="de-de" sz="2000" cap="none"/>
            </a:lvl3pPr>
            <a:lvl4pPr>
              <a:defRPr lang="de-de" sz="1800" cap="none"/>
            </a:lvl4pPr>
            <a:lvl5pPr>
              <a:defRPr lang="de-de" sz="1800" cap="none"/>
            </a:lvl5pPr>
            <a:lvl6pPr>
              <a:defRPr lang="de-de" sz="1800" cap="none"/>
            </a:lvl6pPr>
            <a:lvl7pPr>
              <a:defRPr lang="de-de" sz="1800" cap="none"/>
            </a:lvl7pPr>
            <a:lvl8pPr>
              <a:defRPr lang="de-de" sz="1800" cap="none"/>
            </a:lvl8pPr>
            <a:lvl9pPr>
              <a:defRPr lang="de-de" sz="1800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5" name="Datums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htbG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66F57A4F-018B-A08C-C54D-F7D9340333A2}" type="datetime1">
              <a:t>06.09.2023</a:t>
            </a:fld>
            <a:endParaRPr/>
          </a:p>
        </p:txBody>
      </p:sp>
      <p:sp>
        <p:nvSpPr>
          <p:cNvPr id="6" name="Fußzeile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m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7" name="Foliennummernplatzhalter 6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p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73B1DBF8-B69E-E42D-D009-407895472615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T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Text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8+PG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HIJAACrGwAAYQ0AABAAAAAmAAAACAAAAIGAAAAAAAAA"/>
              </a:ext>
            </a:extLst>
          </p:cNvSpPr>
          <p:nvPr>
            <p:ph idx="1"/>
          </p:nvPr>
        </p:nvSpPr>
        <p:spPr>
          <a:xfrm>
            <a:off x="457200" y="1535430"/>
            <a:ext cx="4040505" cy="63944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de-de" sz="2400" b="1" cap="none"/>
            </a:lvl1pPr>
            <a:lvl2pPr marL="457200" indent="0">
              <a:buNone/>
              <a:defRPr lang="de-de" sz="2000" b="1" cap="none"/>
            </a:lvl2pPr>
            <a:lvl3pPr marL="914400" indent="0">
              <a:buNone/>
              <a:defRPr lang="de-de" sz="1800" b="1" cap="none"/>
            </a:lvl3pPr>
            <a:lvl4pPr marL="1371600" indent="0">
              <a:buNone/>
              <a:defRPr lang="de-de" sz="1600" b="1" cap="none"/>
            </a:lvl4pPr>
            <a:lvl5pPr marL="1828800" indent="0">
              <a:buNone/>
              <a:defRPr lang="de-de" sz="1600" b="1" cap="none"/>
            </a:lvl5pPr>
            <a:lvl6pPr marL="2286000" indent="0">
              <a:buNone/>
              <a:defRPr lang="de-de" sz="1600" b="1" cap="none"/>
            </a:lvl6pPr>
            <a:lvl7pPr marL="2743200" indent="0">
              <a:buNone/>
              <a:defRPr lang="de-de" sz="1600" b="1" cap="none"/>
            </a:lvl7pPr>
            <a:lvl8pPr marL="3200400" indent="0">
              <a:buNone/>
              <a:defRPr lang="de-de" sz="1600" b="1" cap="none"/>
            </a:lvl8pPr>
            <a:lvl9pPr marL="3657600" indent="0">
              <a:buNone/>
              <a:defRPr lang="de-de" sz="1600" b="1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</p:txBody>
      </p:sp>
      <p:sp>
        <p:nvSpPr>
          <p:cNvPr id="4" name="Inhalts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CU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GENAACrGwAAsCUAABAAAAAmAAAACAAAAAGAAAAAAAAA"/>
              </a:ext>
            </a:extLst>
          </p:cNvSpPr>
          <p:nvPr>
            <p:ph idx="2"/>
          </p:nvPr>
        </p:nvSpPr>
        <p:spPr>
          <a:xfrm>
            <a:off x="457200" y="2174875"/>
            <a:ext cx="4040505" cy="3951605"/>
          </a:xfrm>
        </p:spPr>
        <p:txBody>
          <a:bodyPr/>
          <a:lstStyle>
            <a:lvl1pPr>
              <a:defRPr lang="de-de" sz="2400" cap="none"/>
            </a:lvl1pPr>
            <a:lvl2pPr>
              <a:defRPr lang="de-de" sz="2000" cap="none"/>
            </a:lvl2pPr>
            <a:lvl3pPr>
              <a:defRPr lang="de-de" sz="18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>
              <a:defRPr lang="de-de" sz="1600" cap="none"/>
            </a:lvl6pPr>
            <a:lvl7pPr>
              <a:defRPr lang="de-de" sz="1600" cap="none"/>
            </a:lvl7pPr>
            <a:lvl8pPr>
              <a:defRPr lang="de-de" sz="1600" cap="none"/>
            </a:lvl8pPr>
            <a:lvl9pPr>
              <a:defRPr lang="de-de" sz="1600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5" name="Text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wvYT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wAAHIJAABwNQAAYQ0AABAAAAAmAAAACAAAAIGAAAAAAAAA"/>
              </a:ext>
            </a:extLst>
          </p:cNvSpPr>
          <p:nvPr>
            <p:ph idx="3"/>
          </p:nvPr>
        </p:nvSpPr>
        <p:spPr>
          <a:xfrm>
            <a:off x="4645025" y="1535430"/>
            <a:ext cx="4041775" cy="63944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de-de" sz="2400" b="1" cap="none"/>
            </a:lvl1pPr>
            <a:lvl2pPr marL="457200" indent="0">
              <a:buNone/>
              <a:defRPr lang="de-de" sz="2000" b="1" cap="none"/>
            </a:lvl2pPr>
            <a:lvl3pPr marL="914400" indent="0">
              <a:buNone/>
              <a:defRPr lang="de-de" sz="1800" b="1" cap="none"/>
            </a:lvl3pPr>
            <a:lvl4pPr marL="1371600" indent="0">
              <a:buNone/>
              <a:defRPr lang="de-de" sz="1600" b="1" cap="none"/>
            </a:lvl4pPr>
            <a:lvl5pPr marL="1828800" indent="0">
              <a:buNone/>
              <a:defRPr lang="de-de" sz="1600" b="1" cap="none"/>
            </a:lvl5pPr>
            <a:lvl6pPr marL="2286000" indent="0">
              <a:buNone/>
              <a:defRPr lang="de-de" sz="1600" b="1" cap="none"/>
            </a:lvl6pPr>
            <a:lvl7pPr marL="2743200" indent="0">
              <a:buNone/>
              <a:defRPr lang="de-de" sz="1600" b="1" cap="none"/>
            </a:lvl7pPr>
            <a:lvl8pPr marL="3200400" indent="0">
              <a:buNone/>
              <a:defRPr lang="de-de" sz="1600" b="1" cap="none"/>
            </a:lvl8pPr>
            <a:lvl9pPr marL="3657600" indent="0">
              <a:buNone/>
              <a:defRPr lang="de-de" sz="1600" b="1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</p:txBody>
      </p:sp>
      <p:sp>
        <p:nvSpPr>
          <p:cNvPr id="6" name="Inhalts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wAAGENAABwNQAAsCUAABAAAAAmAAAACAAAAAGAAAAAAAAA"/>
              </a:ext>
            </a:extLst>
          </p:cNvSpPr>
          <p:nvPr>
            <p:ph idx="4"/>
          </p:nvPr>
        </p:nvSpPr>
        <p:spPr>
          <a:xfrm>
            <a:off x="4645025" y="2174875"/>
            <a:ext cx="4041775" cy="3951605"/>
          </a:xfrm>
        </p:spPr>
        <p:txBody>
          <a:bodyPr/>
          <a:lstStyle>
            <a:lvl1pPr>
              <a:defRPr lang="de-de" sz="2400" cap="none"/>
            </a:lvl1pPr>
            <a:lvl2pPr>
              <a:defRPr lang="de-de" sz="2000" cap="none"/>
            </a:lvl2pPr>
            <a:lvl3pPr>
              <a:defRPr lang="de-de" sz="18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>
              <a:defRPr lang="de-de" sz="1600" cap="none"/>
            </a:lvl6pPr>
            <a:lvl7pPr>
              <a:defRPr lang="de-de" sz="1600" cap="none"/>
            </a:lvl7pPr>
            <a:lvl8pPr>
              <a:defRPr lang="de-de" sz="1600" cap="none"/>
            </a:lvl8pPr>
            <a:lvl9pPr>
              <a:defRPr lang="de-de" sz="1600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7" name="Datumsplatzhalter 6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6D00E59-17AB-85F8-E568-E1AD402613B4}" type="datetime1">
              <a:t>06.09.2023</a:t>
            </a:fld>
            <a:endParaRPr/>
          </a:p>
        </p:txBody>
      </p:sp>
      <p:sp>
        <p:nvSpPr>
          <p:cNvPr id="8" name="Fußzeilenplatzhalter 7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9" name="Foliennummernplatzhalter 8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C88B5AA-E4D1-DD43-9F30-1216FB7E6947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NZ0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Datums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066D2866-28EB-38DE-A5D5-DE8B669B538B}" type="datetime1">
              <a:t>06.09.2023</a:t>
            </a:fld>
            <a:endParaRPr/>
          </a:p>
        </p:txBody>
      </p:sp>
      <p:sp>
        <p:nvSpPr>
          <p:cNvPr id="4" name="Fußzeilen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5" name="Foliennummern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xyTW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4020B3FC-B2AD-7545-E398-4410FDD61511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3611DAAE-E0DB-442C-95A9-167994E76343}" type="datetime1">
              <a:t>06.09.2023</a:t>
            </a:fld>
            <a:endParaRPr/>
          </a:p>
        </p:txBody>
      </p:sp>
      <p:sp>
        <p:nvSpPr>
          <p:cNvPr id="3" name="Fußzeilen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NE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4" name="Foliennummern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09Ii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19398D4C-02F4-6C7B-BA81-F42EC3CF4CA1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K4BAABSFQAA1AgAABAAAAAmAAAACAAAAIGAAAAAAAAA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de-de" sz="2000" b="1" cap="non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/hUAAK4BAABwNQAAsCUAABAAAAAmAAAACAAAAAGAAAAAAAAA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lang="de-de" sz="3200" cap="none"/>
            </a:lvl1pPr>
            <a:lvl2pPr>
              <a:defRPr lang="de-de" sz="2800" cap="none"/>
            </a:lvl2pPr>
            <a:lvl3pPr>
              <a:defRPr lang="de-de" sz="2400" cap="none"/>
            </a:lvl3pPr>
            <a:lvl4pPr>
              <a:defRPr lang="de-de" sz="2000" cap="none"/>
            </a:lvl4pPr>
            <a:lvl5pPr>
              <a:defRPr lang="de-de" sz="2000" cap="none"/>
            </a:lvl5pPr>
            <a:lvl6pPr>
              <a:defRPr lang="de-de" sz="2000" cap="none"/>
            </a:lvl6pPr>
            <a:lvl7pPr>
              <a:defRPr lang="de-de" sz="2000" cap="none"/>
            </a:lvl7pPr>
            <a:lvl8pPr>
              <a:defRPr lang="de-de" sz="2000" cap="none"/>
            </a:lvl8pPr>
            <a:lvl9pPr>
              <a:defRPr lang="de-de" sz="2000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4" name="Text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QIAABSFQAAsCUAABAAAAAmAAAACAAAAAGAAAAAAAAA"/>
              </a:ext>
            </a:extLst>
          </p:cNvSpPr>
          <p:nvPr>
            <p:ph idx="2"/>
          </p:nvPr>
        </p:nvSpPr>
        <p:spPr>
          <a:xfrm>
            <a:off x="457200" y="1435100"/>
            <a:ext cx="3008630" cy="4691380"/>
          </a:xfrm>
        </p:spPr>
        <p:txBody>
          <a:bodyPr/>
          <a:lstStyle>
            <a:lvl1pPr marL="0" indent="0">
              <a:buNone/>
              <a:defRPr lang="de-de" sz="1400" cap="none"/>
            </a:lvl1pPr>
            <a:lvl2pPr marL="457200" indent="0">
              <a:buNone/>
              <a:defRPr lang="de-de" sz="1200" cap="none"/>
            </a:lvl2pPr>
            <a:lvl3pPr marL="914400" indent="0">
              <a:buNone/>
              <a:defRPr lang="de-de" sz="1000" cap="none"/>
            </a:lvl3pPr>
            <a:lvl4pPr marL="1371600" indent="0">
              <a:buNone/>
              <a:defRPr lang="de-de" sz="900" cap="none"/>
            </a:lvl4pPr>
            <a:lvl5pPr marL="1828800" indent="0">
              <a:buNone/>
              <a:defRPr lang="de-de" sz="900" cap="none"/>
            </a:lvl5pPr>
            <a:lvl6pPr marL="2286000" indent="0">
              <a:buNone/>
              <a:defRPr lang="de-de" sz="900" cap="none"/>
            </a:lvl6pPr>
            <a:lvl7pPr marL="2743200" indent="0">
              <a:buNone/>
              <a:defRPr lang="de-de" sz="900" cap="none"/>
            </a:lvl7pPr>
            <a:lvl8pPr marL="3200400" indent="0">
              <a:buNone/>
              <a:defRPr lang="de-de" sz="900" cap="none"/>
            </a:lvl8pPr>
            <a:lvl9pPr marL="3657600" indent="0">
              <a:buNone/>
              <a:defRPr lang="de-de" sz="900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</p:txBody>
      </p:sp>
      <p:sp>
        <p:nvSpPr>
          <p:cNvPr id="5" name="Datums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63270A99-D78E-72FC-C09F-21A944D13674}" type="datetime1">
              <a:t>06.09.2023</a:t>
            </a:fld>
            <a:endParaRPr/>
          </a:p>
        </p:txBody>
      </p:sp>
      <p:sp>
        <p:nvSpPr>
          <p:cNvPr id="6" name="Fußzeile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7" name="Foliennummernplatzhalter 6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6EC97D6D-2383-9C8B-CD71-D5DE333F3B80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IgdAADHLAAABSEAABAAAAAmAAAACAAAAIGAAAAAAAAA"/>
              </a:ext>
            </a:extLst>
          </p:cNvSpPr>
          <p:nvPr>
            <p:ph type="title"/>
          </p:nvPr>
        </p:nvSpPr>
        <p:spPr>
          <a:xfrm>
            <a:off x="1792605" y="4800600"/>
            <a:ext cx="5486400" cy="56705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de-de" sz="2000" b="1" cap="non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Bild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MUDAADHLAAAFR0AABAAAAAmAAAACAAAAAGAAAAAAAAA"/>
              </a:ext>
            </a:extLst>
          </p:cNvSpPr>
          <p:nvPr>
            <p:ph type="pic" idx="1"/>
          </p:nvPr>
        </p:nvSpPr>
        <p:spPr>
          <a:xfrm>
            <a:off x="1792605" y="612775"/>
            <a:ext cx="5486400" cy="4114800"/>
          </a:xfrm>
        </p:spPr>
        <p:txBody>
          <a:bodyPr/>
          <a:lstStyle>
            <a:lvl1pPr marL="0" indent="0">
              <a:buNone/>
              <a:defRPr lang="de-de" sz="3200" cap="none"/>
            </a:lvl1pPr>
            <a:lvl2pPr marL="457200" indent="0">
              <a:buNone/>
              <a:defRPr lang="de-de" sz="2800" cap="none"/>
            </a:lvl2pPr>
            <a:lvl3pPr marL="914400" indent="0">
              <a:buNone/>
              <a:defRPr lang="de-de" sz="2400" cap="none"/>
            </a:lvl3pPr>
            <a:lvl4pPr marL="1371600" indent="0">
              <a:buNone/>
              <a:defRPr lang="de-de" sz="2000" cap="none"/>
            </a:lvl4pPr>
            <a:lvl5pPr marL="1828800" indent="0">
              <a:buNone/>
              <a:defRPr lang="de-de" sz="2000" cap="none"/>
            </a:lvl5pPr>
            <a:lvl6pPr marL="2286000" indent="0">
              <a:buNone/>
              <a:defRPr lang="de-de" sz="2000" cap="none"/>
            </a:lvl6pPr>
            <a:lvl7pPr marL="2743200" indent="0">
              <a:buNone/>
              <a:defRPr lang="de-de" sz="2000" cap="none"/>
            </a:lvl7pPr>
            <a:lvl8pPr marL="3200400" indent="0">
              <a:buNone/>
              <a:defRPr lang="de-de" sz="2000" cap="none"/>
            </a:lvl8pPr>
            <a:lvl9pPr marL="3657600" indent="0">
              <a:buNone/>
              <a:defRPr lang="de-de" sz="2000" cap="none"/>
            </a:lvl9pPr>
          </a:lstStyle>
          <a:p>
            <a:pPr>
              <a:defRPr lang="de-de"/>
            </a:pPr>
            <a:endParaRPr/>
          </a:p>
        </p:txBody>
      </p:sp>
      <p:sp>
        <p:nvSpPr>
          <p:cNvPr id="4" name="Text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AUhAADHLAAA+CUAABAAAAAmAAAACAAAAAGAAAAAAAAA"/>
              </a:ext>
            </a:extLst>
          </p:cNvSpPr>
          <p:nvPr>
            <p:ph idx="2"/>
          </p:nvPr>
        </p:nvSpPr>
        <p:spPr>
          <a:xfrm>
            <a:off x="1792605" y="5367655"/>
            <a:ext cx="5486400" cy="804545"/>
          </a:xfrm>
        </p:spPr>
        <p:txBody>
          <a:bodyPr/>
          <a:lstStyle>
            <a:lvl1pPr marL="0" indent="0">
              <a:buNone/>
              <a:defRPr lang="de-de" sz="1400" cap="none"/>
            </a:lvl1pPr>
            <a:lvl2pPr marL="457200" indent="0">
              <a:buNone/>
              <a:defRPr lang="de-de" sz="1200" cap="none"/>
            </a:lvl2pPr>
            <a:lvl3pPr marL="914400" indent="0">
              <a:buNone/>
              <a:defRPr lang="de-de" sz="1000" cap="none"/>
            </a:lvl3pPr>
            <a:lvl4pPr marL="1371600" indent="0">
              <a:buNone/>
              <a:defRPr lang="de-de" sz="900" cap="none"/>
            </a:lvl4pPr>
            <a:lvl5pPr marL="1828800" indent="0">
              <a:buNone/>
              <a:defRPr lang="de-de" sz="900" cap="none"/>
            </a:lvl5pPr>
            <a:lvl6pPr marL="2286000" indent="0">
              <a:buNone/>
              <a:defRPr lang="de-de" sz="900" cap="none"/>
            </a:lvl6pPr>
            <a:lvl7pPr marL="2743200" indent="0">
              <a:buNone/>
              <a:defRPr lang="de-de" sz="900" cap="none"/>
            </a:lvl7pPr>
            <a:lvl8pPr marL="3200400" indent="0">
              <a:buNone/>
              <a:defRPr lang="de-de" sz="900" cap="none"/>
            </a:lvl8pPr>
            <a:lvl9pPr marL="3657600" indent="0">
              <a:buNone/>
              <a:defRPr lang="de-de" sz="900" cap="none"/>
            </a:lvl9pPr>
          </a:lstStyle>
          <a:p>
            <a:pPr>
              <a:defRPr lang="de-de"/>
            </a:pPr>
            <a:r>
              <a:rPr lang="de-at" cap="none"/>
              <a:t>Mastertextformat bearbeiten</a:t>
            </a:r>
          </a:p>
        </p:txBody>
      </p:sp>
      <p:sp>
        <p:nvSpPr>
          <p:cNvPr id="5" name="Datums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0B4FD355-1BE6-1A25-A8F7-ED709DB95EB8}" type="datetime1">
              <a:t>06.09.2023</a:t>
            </a:fld>
            <a:endParaRPr/>
          </a:p>
        </p:txBody>
      </p:sp>
      <p:sp>
        <p:nvSpPr>
          <p:cNvPr id="6" name="Fußzeile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7" name="Foliennummernplatzhalter 6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2A40BE5F-11C7-1548-89F8-E71DF0B67FB2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Vertikaler Text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BAAAAAmAAAACAAAAAIA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18FD4F1-BFAC-DA22-E237-49779A79141C}" type="datetime1">
              <a:t>06.09.2023</a:t>
            </a:fld>
            <a:endParaRPr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7C1D42AF-E191-48B4-DFA5-17E10CEB2942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CgAALEBAABwNQAAsCUAABAAAAAmAAAACAAAAAMAAAAAAAAA"/>
              </a:ext>
            </a:extLst>
          </p:cNvSpPr>
          <p:nvPr>
            <p:ph type="title"/>
          </p:nvPr>
        </p:nvSpPr>
        <p:spPr>
          <a:xfrm>
            <a:off x="6629400" y="274955"/>
            <a:ext cx="2057400" cy="5851525"/>
          </a:xfrm>
        </p:spPr>
        <p:txBody>
          <a:bodyPr vert="vert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Vertikaler Text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DYJwAAsCUAABAAAAAmAAAACAAAAAMAAAAAAAAA"/>
              </a:ext>
            </a:extLst>
          </p:cNvSpPr>
          <p:nvPr>
            <p:ph idx="1"/>
          </p:nvPr>
        </p:nvSpPr>
        <p:spPr>
          <a:xfrm>
            <a:off x="457200" y="274955"/>
            <a:ext cx="6019800" cy="5851525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A60108B-C5A7-35E6-E9D8-33B35E961F66}" type="datetime1">
              <a:t>06.09.2023</a:t>
            </a:fld>
            <a:endParaRPr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endParaRPr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7C04360C-4291-51C0-DFBC-B49578F229E1}" type="slidenum">
              <a:t>‹Nr.›</a:t>
            </a:fld>
            <a:endParaRPr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iPfP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L8vAAAAAAAA"/>
              </a:ext>
            </a:extLst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de-de"/>
            </a:pPr>
            <a:r>
              <a:rPr lang="de-at" cap="none"/>
              <a:t>Mastertitelformat bearbeiten</a:t>
            </a:r>
          </a:p>
        </p:txBody>
      </p:sp>
      <p:sp>
        <p:nvSpPr>
          <p:cNvPr id="3" name="Textplatzhalt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BwNQAAsCUAABAAAAAmAAAACAAAAD8vAAAAAAAA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de-de"/>
            </a:pPr>
            <a:r>
              <a:rPr lang="de-at" cap="none"/>
              <a:t>Mastertextformat bearbeiten</a:t>
            </a:r>
          </a:p>
          <a:p>
            <a:pPr lvl="1">
              <a:defRPr lang="de-de"/>
            </a:pPr>
            <a:r>
              <a:rPr lang="de-at" cap="none"/>
              <a:t>Zweite Ebene</a:t>
            </a:r>
          </a:p>
          <a:p>
            <a:pPr lvl="2">
              <a:defRPr lang="de-de"/>
            </a:pPr>
            <a:r>
              <a:rPr lang="de-at" cap="none"/>
              <a:t>Dritte Ebene</a:t>
            </a:r>
          </a:p>
          <a:p>
            <a:pPr lvl="3">
              <a:defRPr lang="de-de"/>
            </a:pPr>
            <a:r>
              <a:rPr lang="de-at" cap="none"/>
              <a:t>Vierte Ebene</a:t>
            </a:r>
          </a:p>
          <a:p>
            <a:pPr lvl="4">
              <a:defRPr lang="de-de"/>
            </a:pPr>
            <a:r>
              <a:rPr lang="de-at" cap="none"/>
              <a:t>Fünfte Ebene</a:t>
            </a: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L+PAAAAAAAA"/>
              </a:ext>
            </a:extLst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defRPr lang="de-de" sz="1200" cap="none">
                <a:solidFill>
                  <a:srgbClr val="8C8C8C"/>
                </a:solidFill>
              </a:defRPr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fld id="{0D2E9E43-0DE0-7B68-AE96-FB3DD0D858AE}" type="datetime1">
              <a:t>06.09.2023</a:t>
            </a:fld>
            <a:endParaRPr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CDMy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L+PAAAAAAAA"/>
              </a:ext>
            </a:extLst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>
                <a:solidFill>
                  <a:srgbClr val="8C8C8C"/>
                </a:solidFill>
              </a:defRPr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endParaRPr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L+PAAAAAAAA"/>
              </a:ext>
            </a:extLst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lang="de-de" sz="1200" cap="none">
                <a:solidFill>
                  <a:srgbClr val="8C8C8C"/>
                </a:solidFill>
              </a:defRPr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  <a:lvl6pPr>
              <a:defRPr lang="de-de"/>
            </a:lvl6pPr>
            <a:lvl7pPr>
              <a:defRPr lang="de-de"/>
            </a:lvl7pPr>
            <a:lvl8pPr>
              <a:defRPr lang="de-de"/>
            </a:lvl8pPr>
            <a:lvl9pPr>
              <a:defRPr lang="de-de"/>
            </a:lvl9pPr>
          </a:lstStyle>
          <a:p>
            <a:pPr>
              <a:defRPr lang="de-de"/>
            </a:pPr>
            <a:fld id="{6C79FFB9-F781-2C09-CFC1-015CB18F3954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4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–"/>
        <a:tabLst/>
        <a:defRPr lang="de-de"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–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»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Alina\Google%252520Drive\ERG_Donaustadt\marketing_&#246;a\ERG_brief_fax_pp_vorlagen\ERG_briefpapier_vorlage_wasserzeichen.docx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g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h+6H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CUlAABAOAAAnSoAABAAAAAmAAAACAAAAP//////////"/>
              </a:ext>
            </a:extLst>
          </p:cNvSpPr>
          <p:nvPr/>
        </p:nvSpPr>
        <p:spPr>
          <a:xfrm flipV="1">
            <a:off x="0" y="6038215"/>
            <a:ext cx="9144000" cy="88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rot="10800000"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sp>
        <p:nvSpPr>
          <p:cNvPr id="3" name="Textfeld 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egEAAHUmAACMHgAA6ygAABAgAAAmAAAACAAAAP//////////"/>
              </a:ext>
            </a:extLst>
          </p:cNvSpPr>
          <p:nvPr/>
        </p:nvSpPr>
        <p:spPr>
          <a:xfrm>
            <a:off x="240030" y="6251575"/>
            <a:ext cx="472567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 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4" name="Textfeld 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IgaT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xAMAANQEAABmMgAAdxkAABAgAAAmAAAACAAAAP//////////"/>
              </a:ext>
            </a:extLst>
          </p:cNvSpPr>
          <p:nvPr/>
        </p:nvSpPr>
        <p:spPr>
          <a:xfrm>
            <a:off x="612140" y="784860"/>
            <a:ext cx="7580630" cy="33547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de-de"/>
            </a:pPr>
            <a:endParaRPr lang="de-de" sz="3600" b="1" cap="none">
              <a:solidFill>
                <a:srgbClr val="E6007E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algn="ctr">
              <a:defRPr lang="de-de"/>
            </a:pPr>
            <a:r>
              <a:rPr lang="de-de" sz="36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Herzlich willkommen</a:t>
            </a:r>
          </a:p>
          <a:p>
            <a:pPr algn="ctr">
              <a:defRPr lang="de-de"/>
            </a:pPr>
            <a:r>
              <a:rPr lang="de-de" sz="36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zum</a:t>
            </a:r>
          </a:p>
          <a:p>
            <a:pPr algn="ctr">
              <a:defRPr lang="de-de"/>
            </a:pPr>
            <a:r>
              <a:rPr lang="de-de" sz="36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Elternabend</a:t>
            </a:r>
          </a:p>
          <a:p>
            <a:pPr algn="ctr">
              <a:defRPr lang="de-de"/>
            </a:pPr>
            <a:endParaRPr lang="de-de" sz="40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algn="ctr">
              <a:defRPr lang="de-de"/>
            </a:pPr>
            <a:endParaRPr lang="de-de" sz="2800" b="1" cap="none">
              <a:latin typeface="Open Sans Light" charset="0"/>
              <a:ea typeface="Open Sans Light" charset="0"/>
              <a:cs typeface="Open Sans Light" charset="0"/>
            </a:endParaRPr>
          </a:p>
        </p:txBody>
      </p:sp>
      <p:pic>
        <p:nvPicPr>
          <p:cNvPr id="5" name="Bild 4" descr="Logo_ERG_RGB_512px.jpg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B0PAAAVFAAAWyYAABEi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456815" y="3264535"/>
            <a:ext cx="3778250" cy="22733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BYBAABAOAAAziUAABAAAAAmAAAACAAAAP//////////"/>
              </a:ext>
            </a:extLst>
          </p:cNvSpPr>
          <p:nvPr/>
        </p:nvSpPr>
        <p:spPr>
          <a:xfrm>
            <a:off x="0" y="176530"/>
            <a:ext cx="9144000" cy="596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pic>
        <p:nvPicPr>
          <p:cNvPr id="3" name="Bild 4" descr="Logo_ERG_RGB_512px.jpg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EAAD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QwAAACJgAAcDYAAMIp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835900" y="6178550"/>
            <a:ext cx="1013460" cy="6096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feld 7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IAMAAEgDAABSMwAAEw4AABAgAAAmAAAACAAAAP//////////"/>
              </a:ext>
            </a:extLst>
          </p:cNvSpPr>
          <p:nvPr/>
        </p:nvSpPr>
        <p:spPr>
          <a:xfrm>
            <a:off x="508000" y="533400"/>
            <a:ext cx="7834630" cy="1754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br/>
            <a:endParaRPr lang="de-de" sz="3600" cap="none">
              <a:solidFill>
                <a:srgbClr val="7F7F7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lnSpc>
                <a:spcPct val="150000"/>
              </a:lnSpc>
              <a:defRPr lang="de-de"/>
            </a:pPr>
            <a:endParaRPr lang="de-de" sz="2400" i="1" cap="none">
              <a:solidFill>
                <a:srgbClr val="7F7F7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5" name="Textfeld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VQIAAKcmAADbGwAAHSkAABAgAAAmAAAACAAAAP//////////"/>
              </a:ext>
            </a:extLst>
          </p:cNvSpPr>
          <p:nvPr/>
        </p:nvSpPr>
        <p:spPr>
          <a:xfrm>
            <a:off x="379095" y="6283325"/>
            <a:ext cx="414909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</a:t>
            </a:r>
            <a:r>
              <a:rPr lang="de-at" sz="1400" i="1" cap="none">
                <a:solidFill>
                  <a:srgbClr val="7F7F7F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6" name="Textfeld 6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IAMAAKAFAADmMAAAsyAAABAgAAAmAAAACAAAAP//////////"/>
              </a:ext>
            </a:extLst>
          </p:cNvSpPr>
          <p:nvPr/>
        </p:nvSpPr>
        <p:spPr>
          <a:xfrm>
            <a:off x="508000" y="914400"/>
            <a:ext cx="7440930" cy="44011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Thema: Schulzweigwahl im ERGD</a:t>
            </a:r>
            <a:br/>
            <a:endParaRPr lang="de-de" sz="2000" b="1" cap="none">
              <a:solidFill>
                <a:srgbClr val="E6007E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20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285750" indent="-285750">
              <a:buClr>
                <a:srgbClr val="009900"/>
              </a:buClr>
              <a:buSzPts val="2400"/>
              <a:buFont typeface="Arial" pitchFamily="1" charset="0"/>
              <a:buChar char="•"/>
              <a:defRPr lang="de-de"/>
            </a:pPr>
            <a:r>
              <a:rPr lang="de-de" sz="2000" cap="none">
                <a:latin typeface="Open Sans Light" charset="0"/>
                <a:ea typeface="Open Sans Light" charset="0"/>
                <a:cs typeface="Open Sans Light" charset="0"/>
              </a:rPr>
              <a:t>Information zu den Zweigen</a:t>
            </a:r>
          </a:p>
          <a:p>
            <a:pPr marL="742950" lvl="1" indent="-285750">
              <a:buClr>
                <a:srgbClr val="FF66CC"/>
              </a:buClr>
              <a:buSzPts val="2400"/>
              <a:buFont typeface="Arial" pitchFamily="1" charset="0"/>
              <a:buChar char="•"/>
              <a:defRPr lang="de-de"/>
            </a:pPr>
            <a:r>
              <a:rPr lang="de-de" sz="2000" cap="none">
                <a:latin typeface="Open Sans Light" charset="0"/>
                <a:ea typeface="Open Sans Light" charset="0"/>
                <a:cs typeface="Open Sans Light" charset="0"/>
              </a:rPr>
              <a:t>Globale Entwicklung und Gesellschaft (GEG)</a:t>
            </a:r>
          </a:p>
          <a:p>
            <a:pPr marL="742950" lvl="1" indent="-285750">
              <a:buClr>
                <a:srgbClr val="FF66CC"/>
              </a:buClr>
              <a:buSzPts val="2400"/>
              <a:buFont typeface="Arial" pitchFamily="1" charset="0"/>
              <a:buChar char="•"/>
              <a:defRPr lang="de-de"/>
            </a:pPr>
            <a:r>
              <a:rPr lang="de-de" sz="2000" cap="none">
                <a:latin typeface="Open Sans Light" charset="0"/>
                <a:ea typeface="Open Sans Light" charset="0"/>
                <a:cs typeface="Open Sans Light" charset="0"/>
              </a:rPr>
              <a:t>Ökologie und Umwelt (ÖKO)</a:t>
            </a:r>
          </a:p>
          <a:p>
            <a:pPr marL="742950" lvl="1" indent="-285750">
              <a:buClr>
                <a:srgbClr val="FF66CC"/>
              </a:buClr>
              <a:buSzPts val="2400"/>
              <a:buFont typeface="Arial" pitchFamily="1" charset="0"/>
              <a:buChar char="•"/>
              <a:defRPr lang="de-de"/>
            </a:pPr>
            <a:r>
              <a:rPr lang="de-de" sz="2000" cap="none">
                <a:latin typeface="Open Sans Light" charset="0"/>
                <a:ea typeface="Open Sans Light" charset="0"/>
                <a:cs typeface="Open Sans Light" charset="0"/>
              </a:rPr>
              <a:t>ORG Jazz, Pop und Weltmusik (MU)</a:t>
            </a:r>
          </a:p>
          <a:p>
            <a:pPr marL="285750" indent="-285750">
              <a:buClr>
                <a:srgbClr val="009900"/>
              </a:buClr>
              <a:buSzPts val="2400"/>
              <a:buFont typeface="Arial" pitchFamily="1" charset="0"/>
              <a:buChar char="•"/>
              <a:defRPr lang="de-de"/>
            </a:pPr>
            <a:endParaRPr lang="de-de" sz="20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285750" indent="-285750">
              <a:buClr>
                <a:srgbClr val="009900"/>
              </a:buClr>
              <a:buSzPts val="2400"/>
              <a:buFont typeface="Arial" pitchFamily="1" charset="0"/>
              <a:buChar char="•"/>
              <a:defRPr lang="de-de"/>
            </a:pPr>
            <a:r>
              <a:rPr lang="de-de" sz="2000" cap="none">
                <a:latin typeface="Open Sans Light" charset="0"/>
                <a:ea typeface="Open Sans Light" charset="0"/>
                <a:cs typeface="Open Sans Light" charset="0"/>
              </a:rPr>
              <a:t>Was bedeutet die Schulzweigwahl für </a:t>
            </a:r>
          </a:p>
          <a:p>
            <a:pPr marL="742950" lvl="1" indent="-285750">
              <a:buClr>
                <a:srgbClr val="FDC300"/>
              </a:buClr>
              <a:buSzPts val="2400"/>
              <a:buFont typeface="Arial" pitchFamily="1" charset="0"/>
              <a:buChar char="•"/>
              <a:defRPr lang="de-de"/>
            </a:pPr>
            <a:r>
              <a:rPr lang="de-de" sz="2000" cap="none">
                <a:latin typeface="Open Sans Light" charset="0"/>
                <a:ea typeface="Open Sans Light" charset="0"/>
                <a:cs typeface="Open Sans Light" charset="0"/>
              </a:rPr>
              <a:t>die Unterstufe</a:t>
            </a:r>
          </a:p>
          <a:p>
            <a:pPr marL="742950" lvl="1" indent="-285750">
              <a:buClr>
                <a:srgbClr val="FDC300"/>
              </a:buClr>
              <a:buSzPts val="2400"/>
              <a:buFont typeface="Arial" pitchFamily="1" charset="0"/>
              <a:buChar char="•"/>
              <a:defRPr lang="de-de"/>
            </a:pPr>
            <a:r>
              <a:rPr lang="de-de" sz="2000" cap="none">
                <a:latin typeface="Open Sans Light" charset="0"/>
                <a:ea typeface="Open Sans Light" charset="0"/>
                <a:cs typeface="Open Sans Light" charset="0"/>
              </a:rPr>
              <a:t>die Oberstufe</a:t>
            </a:r>
          </a:p>
          <a:p>
            <a:pPr lvl="1">
              <a:defRPr lang="de-de"/>
            </a:pPr>
            <a:endParaRPr lang="de-de" sz="20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285750" indent="-285750">
              <a:buClr>
                <a:srgbClr val="009900"/>
              </a:buClr>
              <a:buSzPts val="2400"/>
              <a:buFont typeface="Arial" pitchFamily="1" charset="0"/>
              <a:buChar char="•"/>
              <a:defRPr lang="de-de"/>
            </a:pPr>
            <a:r>
              <a:rPr lang="de-de" sz="2000" cap="none">
                <a:latin typeface="Open Sans Light" charset="0"/>
                <a:ea typeface="Open Sans Light" charset="0"/>
                <a:cs typeface="Open Sans Light" charset="0"/>
              </a:rPr>
              <a:t> Info Zweigwahl, Zeitplan</a:t>
            </a:r>
          </a:p>
          <a:p>
            <a:pPr>
              <a:defRPr lang="de-de"/>
            </a:pPr>
            <a:endParaRPr lang="de-de" sz="2000" cap="none">
              <a:latin typeface="Open Sans Light" charset="0"/>
              <a:ea typeface="Open Sans Light" charset="0"/>
              <a:cs typeface="Open Sans Light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g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YG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CUlAABAOAAAnSoAABAAAAAmAAAACAAAAP//////////"/>
              </a:ext>
            </a:extLst>
          </p:cNvSpPr>
          <p:nvPr/>
        </p:nvSpPr>
        <p:spPr>
          <a:xfrm flipV="1">
            <a:off x="0" y="6038215"/>
            <a:ext cx="9144000" cy="88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rot="10800000"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sp>
        <p:nvSpPr>
          <p:cNvPr id="3" name="Textfeld 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egEAAHUmAACMHgAA6ygAABAgAAAmAAAACAAAAP//////////"/>
              </a:ext>
            </a:extLst>
          </p:cNvSpPr>
          <p:nvPr/>
        </p:nvSpPr>
        <p:spPr>
          <a:xfrm>
            <a:off x="240030" y="6251575"/>
            <a:ext cx="472567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 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pic>
        <p:nvPicPr>
          <p:cNvPr id="4" name="Bild 4" descr="Logo_ERG_RGB_512px.jpg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PctAACrHwAAEDcAAC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472045" y="5147945"/>
            <a:ext cx="1478915" cy="89027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feld 9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SQIAAFcAAADpNAAAhyEAAAAgAAAmAAAACAAAAP//////////"/>
              </a:ext>
            </a:extLst>
          </p:cNvSpPr>
          <p:nvPr/>
        </p:nvSpPr>
        <p:spPr>
          <a:xfrm>
            <a:off x="371475" y="55245"/>
            <a:ext cx="8229600" cy="53949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endParaRPr lang="de-at" sz="2800" b="1" cap="none">
              <a:solidFill>
                <a:srgbClr val="E6007E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at" sz="20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Die Unterstufe </a:t>
            </a:r>
            <a:br/>
            <a:br/>
            <a:r>
              <a:rPr lang="de-at" sz="1600" cap="none">
                <a:latin typeface="Open Sans Light" charset="0"/>
                <a:ea typeface="Open Sans Light" charset="0"/>
                <a:cs typeface="Open Sans Light" charset="0"/>
              </a:rPr>
              <a:t>Ab der 3. Klasse </a:t>
            </a:r>
            <a:r>
              <a:rPr lang="de-at" sz="1600" b="1" cap="none">
                <a:latin typeface="Open Sans Light" charset="0"/>
                <a:ea typeface="Open Sans Light" charset="0"/>
                <a:cs typeface="Open Sans Light" charset="0"/>
              </a:rPr>
              <a:t>naturwissenschaftlicher</a:t>
            </a:r>
            <a:r>
              <a:rPr lang="de-at" sz="1600" cap="none">
                <a:latin typeface="Open Sans Light" charset="0"/>
                <a:ea typeface="Open Sans Light" charset="0"/>
                <a:cs typeface="Open Sans Light" charset="0"/>
              </a:rPr>
              <a:t> oder </a:t>
            </a:r>
            <a:r>
              <a:rPr lang="de-at" sz="1600" b="1" cap="none">
                <a:latin typeface="Open Sans Light" charset="0"/>
                <a:ea typeface="Open Sans Light" charset="0"/>
                <a:cs typeface="Open Sans Light" charset="0"/>
              </a:rPr>
              <a:t>sprachlicher</a:t>
            </a:r>
            <a:r>
              <a:rPr lang="de-at" sz="1600" cap="none">
                <a:latin typeface="Open Sans Light" charset="0"/>
                <a:ea typeface="Open Sans Light" charset="0"/>
                <a:cs typeface="Open Sans Light" charset="0"/>
              </a:rPr>
              <a:t> Zweig</a:t>
            </a:r>
          </a:p>
          <a:p>
            <a:pPr>
              <a:defRPr lang="de-de"/>
            </a:pPr>
            <a:r>
              <a:rPr lang="de-at" sz="1600" cap="none">
                <a:latin typeface="Open Sans Light" charset="0"/>
                <a:ea typeface="Open Sans Light" charset="0"/>
                <a:cs typeface="Open Sans Light" charset="0"/>
              </a:rPr>
              <a:t>in Vorbereitung auf die Oberstufe:</a:t>
            </a: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at" sz="1600" cap="none">
                <a:latin typeface="Open Sans Light" charset="0"/>
                <a:ea typeface="Open Sans Light" charset="0"/>
                <a:cs typeface="Open Sans Light" charset="0"/>
              </a:rPr>
              <a:t>In den restlichen Fächern bleiben die Schüler*innen im </a:t>
            </a:r>
            <a:r>
              <a:rPr lang="de-at" sz="1600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Klassenverband. </a:t>
            </a: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</p:txBody>
      </p:sp>
      <p:graphicFrame>
        <p:nvGraphicFramePr>
          <p:cNvPr id="6" name="Tabelle1"/>
          <p:cNvGraphicFramePr>
            <a:graphicFrameLocks noGrp="1"/>
          </p:cNvGraphicFramePr>
          <p:nvPr/>
        </p:nvGraphicFramePr>
        <p:xfrm>
          <a:off x="437515" y="2014855"/>
          <a:ext cx="6885940" cy="251993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04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4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66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736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1100" cap="none"/>
                        <a:t> 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Ökologie und Umwelt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Globale Entwicklung und Gesellschaft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  <a:ext uri="smNativeData">
                    <pr:rowheight xmlns:pr="smNativeData" xmlns="" xmlns:p15="http://schemas.microsoft.com/office/powerpoint/2012/main" xmlns:p14="http://schemas.microsoft.com/office/powerpoint/2010/main" xmlns:mc="http://schemas.openxmlformats.org/markup-compatibility/2006" dt="1694006557" type="min" val="507365"/>
                  </a:ext>
                </a:extLst>
              </a:tr>
              <a:tr h="375920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1100" b="1" cap="none"/>
                        <a:t>3. Klasse</a:t>
                      </a:r>
                    </a:p>
                  </a:txBody>
                  <a:tcPr marL="44450" marR="0" marT="444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2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Biologie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4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Spanisch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  <a:ext uri="smNativeData">
                    <pr:rowheight xmlns:pr="smNativeData" xmlns="" xmlns:p15="http://schemas.microsoft.com/office/powerpoint/2012/main" xmlns:p14="http://schemas.microsoft.com/office/powerpoint/2010/main" xmlns:mc="http://schemas.openxmlformats.org/markup-compatibility/2006" dt="1694006557" type="min" val="375920"/>
                  </a:ext>
                </a:extLst>
              </a:tr>
              <a:tr h="6915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2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Geometrisches Zeichnen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 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 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  <a:ext uri="smNativeData">
                    <pr:rowheight xmlns:pr="smNativeData" xmlns="" xmlns:p15="http://schemas.microsoft.com/office/powerpoint/2012/main" xmlns:p14="http://schemas.microsoft.com/office/powerpoint/2010/main" xmlns:mc="http://schemas.openxmlformats.org/markup-compatibility/2006" dt="1694006557" type="min" val="691515"/>
                  </a:ext>
                </a:extLst>
              </a:tr>
              <a:tr h="375920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1100" b="1" cap="none"/>
                        <a:t>4. Klasse</a:t>
                      </a:r>
                    </a:p>
                  </a:txBody>
                  <a:tcPr marL="44450" marR="0" marT="444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2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Chemie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3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Spanisch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  <a:ext uri="smNativeData">
                    <pr:rowheight xmlns:pr="smNativeData" xmlns="" xmlns:p15="http://schemas.microsoft.com/office/powerpoint/2012/main" xmlns:p14="http://schemas.microsoft.com/office/powerpoint/2010/main" xmlns:mc="http://schemas.openxmlformats.org/markup-compatibility/2006" dt="1694006557" type="min" val="375920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2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Physik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1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buNone/>
                        <a:defRPr lang="de-de" cap="none">
                          <a:solidFill>
                            <a:srgbClr val="000000"/>
                          </a:solidFill>
                          <a:latin typeface="Calibri" pitchFamily="2" charset="0"/>
                          <a:ea typeface="Calibri" pitchFamily="2" charset="0"/>
                          <a:cs typeface="Calibri" pitchFamily="2" charset="0"/>
                        </a:defRPr>
                      </a:pPr>
                      <a:r>
                        <a:rPr lang="de-at" sz="2000" cap="none"/>
                        <a:t>Physik</a:t>
                      </a:r>
                    </a:p>
                  </a:txBody>
                  <a:tcPr marL="44450" marR="0" marT="444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  <a:ext uri="smNativeData">
                    <pr:rowheight xmlns:pr="smNativeData" xmlns="" xmlns:p15="http://schemas.microsoft.com/office/powerpoint/2012/main" xmlns:p14="http://schemas.microsoft.com/office/powerpoint/2010/main" xmlns:mc="http://schemas.openxmlformats.org/markup-compatibility/2006" dt="1694006557" type="min" val="3943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g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H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CUlAABAOAAAnSoAABAAAAAmAAAACAAAAP//////////"/>
              </a:ext>
            </a:extLst>
          </p:cNvSpPr>
          <p:nvPr/>
        </p:nvSpPr>
        <p:spPr>
          <a:xfrm flipV="1">
            <a:off x="0" y="6038215"/>
            <a:ext cx="9144000" cy="88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rot="10800000"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sp>
        <p:nvSpPr>
          <p:cNvPr id="3" name="Textfeld 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4F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egEAAHUmAACMHgAA6ygAABAgAAAmAAAACAAAAP//////////"/>
              </a:ext>
            </a:extLst>
          </p:cNvSpPr>
          <p:nvPr/>
        </p:nvSpPr>
        <p:spPr>
          <a:xfrm>
            <a:off x="240030" y="6251575"/>
            <a:ext cx="472567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 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4" name="Textfeld 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I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zwQAAPICAABxMwAAWiYAABAgAAAmAAAACAAAAP//////////"/>
              </a:ext>
            </a:extLst>
          </p:cNvSpPr>
          <p:nvPr/>
        </p:nvSpPr>
        <p:spPr>
          <a:xfrm>
            <a:off x="781685" y="478790"/>
            <a:ext cx="7580630" cy="57556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Die Oberstufe</a:t>
            </a:r>
          </a:p>
          <a:p>
            <a:pPr>
              <a:defRPr lang="de-de"/>
            </a:pPr>
            <a:endParaRPr lang="de-de" sz="16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Die Schwerpunkte werden in der Oberstufe mit den Fächern</a:t>
            </a:r>
            <a:br/>
            <a:br/>
            <a:r>
              <a:rPr lang="de-de" sz="1600" cap="none">
                <a:solidFill>
                  <a:schemeClr val="accent3"/>
                </a:solidFill>
                <a:latin typeface="Open Sans Light" charset="0"/>
                <a:ea typeface="Open Sans Light" charset="0"/>
                <a:cs typeface="Open Sans Light" charset="0"/>
              </a:rPr>
              <a:t>Angewandte Ökologie </a:t>
            </a: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und</a:t>
            </a:r>
          </a:p>
          <a:p>
            <a:pPr>
              <a:defRPr lang="de-de"/>
            </a:pPr>
            <a:br/>
            <a:r>
              <a:rPr lang="de-de" sz="1600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Internationale Entwicklung </a:t>
            </a:r>
            <a:br/>
            <a:endParaRPr lang="de-de" sz="1600" cap="none">
              <a:solidFill>
                <a:srgbClr val="E6007E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(2 Wochenstunden) fortgesetzt. </a:t>
            </a:r>
            <a:br/>
            <a:br/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Ein Wechsel des Schwerpunktes ist nicht vorgesehen!</a:t>
            </a: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at" sz="1600" cap="none">
                <a:latin typeface="Open Sans Light" charset="0"/>
                <a:ea typeface="Open Sans Light" charset="0"/>
                <a:cs typeface="Open Sans Light" charset="0"/>
              </a:rPr>
              <a:t>Alternativ kann ein Wechsel in das </a:t>
            </a:r>
            <a:r>
              <a:rPr lang="de-at" sz="1600" cap="none">
                <a:solidFill>
                  <a:srgbClr val="FFC000"/>
                </a:solidFill>
                <a:latin typeface="Open Sans Light" charset="0"/>
                <a:ea typeface="Open Sans Light" charset="0"/>
                <a:cs typeface="Open Sans Light" charset="0"/>
              </a:rPr>
              <a:t>ORG für Jazz, Pop und Weltmusik </a:t>
            </a:r>
          </a:p>
          <a:p>
            <a:pPr>
              <a:defRPr lang="de-de"/>
            </a:pPr>
            <a:r>
              <a:rPr lang="de-at" sz="1600" cap="none">
                <a:latin typeface="Open Sans Light" charset="0"/>
                <a:ea typeface="Open Sans Light" charset="0"/>
                <a:cs typeface="Open Sans Light" charset="0"/>
              </a:rPr>
              <a:t>(2 Wochenstunden Instrumentalmusik) angestrebt werden, sofern die musikalische Eignung besteht.</a:t>
            </a: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Für das ORG ist eine Eignungsprüfung vorgesehen.</a:t>
            </a:r>
          </a:p>
          <a:p>
            <a:pPr>
              <a:defRPr lang="de-de"/>
            </a:pPr>
            <a:endParaRPr lang="de-de" sz="24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20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1600" b="1" cap="none">
              <a:latin typeface="Open Sans Light" charset="0"/>
              <a:ea typeface="Open Sans Light" charset="0"/>
              <a:cs typeface="Open Sans Light" charset="0"/>
            </a:endParaRPr>
          </a:p>
        </p:txBody>
      </p:sp>
      <p:pic>
        <p:nvPicPr>
          <p:cNvPr id="5" name="Bild 4" descr="Logo_ERG_RGB_512px.jpg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hK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EotAAC/HgAAYzYAADgk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362190" y="4998085"/>
            <a:ext cx="1478915" cy="88963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g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0W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CUlAABAOAAAnSoAABAAAAAmAAAACAAAAP//////////"/>
              </a:ext>
            </a:extLst>
          </p:cNvSpPr>
          <p:nvPr/>
        </p:nvSpPr>
        <p:spPr>
          <a:xfrm flipV="1">
            <a:off x="0" y="6038215"/>
            <a:ext cx="9144000" cy="88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rot="10800000"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sp>
        <p:nvSpPr>
          <p:cNvPr id="3" name="Textfeld 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Bk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egEAAHUmAACMHgAA6ygAABAgAAAmAAAACAAAAP//////////"/>
              </a:ext>
            </a:extLst>
          </p:cNvSpPr>
          <p:nvPr/>
        </p:nvSpPr>
        <p:spPr>
          <a:xfrm>
            <a:off x="240030" y="6251575"/>
            <a:ext cx="472567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 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4" name="Textfeld 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xAMAAMQDAABmMgAA4AgAABAgAAAmAAAACAAAAP//////////"/>
              </a:ext>
            </a:extLst>
          </p:cNvSpPr>
          <p:nvPr/>
        </p:nvSpPr>
        <p:spPr>
          <a:xfrm>
            <a:off x="612140" y="612140"/>
            <a:ext cx="7580630" cy="8305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endParaRPr lang="de-de" sz="16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16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1600" b="1" cap="none">
              <a:latin typeface="Open Sans Light" charset="0"/>
              <a:ea typeface="Open Sans Light" charset="0"/>
              <a:cs typeface="Open Sans Light" charset="0"/>
            </a:endParaRPr>
          </a:p>
        </p:txBody>
      </p:sp>
      <p:pic>
        <p:nvPicPr>
          <p:cNvPr id="5" name="Bild 4" descr="Logo_ERG_RGB_512px.jpg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lNCU8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EotAAC/HgAAYzYAADgk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362190" y="4998085"/>
            <a:ext cx="1478915" cy="8896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Textfeld 9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8C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NQMAACoDAADXMQAAjAoAABAgAAAmAAAACAAAAP//////////"/>
              </a:ext>
            </a:extLst>
          </p:cNvSpPr>
          <p:nvPr/>
        </p:nvSpPr>
        <p:spPr>
          <a:xfrm>
            <a:off x="521335" y="514350"/>
            <a:ext cx="7580630" cy="120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endParaRPr lang="de-de" sz="2000" cap="none">
              <a:solidFill>
                <a:srgbClr val="E6007E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20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Was sollte beachtet werden?</a:t>
            </a:r>
          </a:p>
          <a:p>
            <a:pPr algn="ctr">
              <a:defRPr lang="de-de"/>
            </a:pPr>
            <a:endParaRPr lang="de-de" sz="3200" b="1" cap="none">
              <a:solidFill>
                <a:srgbClr val="E6007E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7" name="Textfeld 10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NQMAAEoIAABmMgAAih8AAAAgAAAmAAAACAAAAP//////////"/>
              </a:ext>
            </a:extLst>
          </p:cNvSpPr>
          <p:nvPr/>
        </p:nvSpPr>
        <p:spPr>
          <a:xfrm>
            <a:off x="521335" y="1347470"/>
            <a:ext cx="7671435" cy="37795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285750" indent="-285750">
              <a:buFont typeface="Courier New" pitchFamily="1" charset="0"/>
              <a:buChar char="o"/>
              <a:defRPr lang="de-de"/>
            </a:pPr>
            <a:r>
              <a:rPr lang="de-at" sz="1600" cap="none">
                <a:latin typeface="Open Sans Light" charset="0"/>
                <a:ea typeface="Open Sans Light" charset="0"/>
                <a:cs typeface="Open Sans Light" charset="0"/>
              </a:rPr>
              <a:t>Begabungen, Neigungen, Interessen des/der Jugendlichen</a:t>
            </a:r>
          </a:p>
          <a:p>
            <a:pPr marL="342900" indent="-342900">
              <a:buFont typeface="Arial" pitchFamily="1" charset="0"/>
              <a:buChar char="•"/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285750" indent="-285750">
              <a:buFont typeface="Courier New" pitchFamily="1" charset="0"/>
              <a:buChar char="o"/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Was macht Ihr Sohn/Ihre Tochter gut und gerne?</a:t>
            </a:r>
          </a:p>
          <a:p>
            <a:pPr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800100" lvl="1" indent="-342900">
              <a:buClr>
                <a:srgbClr val="E6007E"/>
              </a:buClr>
              <a:buFont typeface="Wingdings" charset="2"/>
              <a:buChar char="Ø"/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Texte verfassen, lesen, Sprache erlernen, sich mit gesellschaftlichen Themen befassen?</a:t>
            </a:r>
          </a:p>
          <a:p>
            <a:pPr marL="342900" indent="-342900">
              <a:buClr>
                <a:srgbClr val="E6007E"/>
              </a:buClr>
              <a:buFont typeface="Arial" pitchFamily="1" charset="0"/>
              <a:buChar char="•"/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800100" lvl="1" indent="-342900">
              <a:buClr>
                <a:srgbClr val="E6007E"/>
              </a:buClr>
              <a:buFont typeface="Wingdings" charset="2"/>
              <a:buChar char="Ø"/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Experimentieren, sich mit naturwissenschaftlichen Themen auseinandersetzen?</a:t>
            </a:r>
          </a:p>
          <a:p>
            <a:pPr marL="342900" indent="-342900">
              <a:buClr>
                <a:srgbClr val="E6007E"/>
              </a:buClr>
              <a:buFont typeface="Wingdings" charset="2"/>
              <a:buChar char="Ø"/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Beratung durch: Klassenbetreuer*in, Fachlehrer*innen, Bildungsberaterin </a:t>
            </a:r>
          </a:p>
          <a:p>
            <a:pPr lvl="2"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lvl="2">
              <a:defRPr lang="de-de" sz="1600" cap="none">
                <a:latin typeface="Open Sans Light" charset="0"/>
                <a:ea typeface="Open Sans Light" charset="0"/>
                <a:cs typeface="Open Sans Light" charset="0"/>
              </a:defRPr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lvl="2"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342900" indent="-342900">
              <a:buFont typeface="Arial" pitchFamily="1" charset="0"/>
              <a:buChar char="•"/>
              <a:defRPr lang="de-de"/>
            </a:pPr>
            <a:endParaRPr lang="de-at" sz="1600" cap="none">
              <a:latin typeface="Open Sans Light" charset="0"/>
              <a:ea typeface="Open Sans Light" charset="0"/>
              <a:cs typeface="Open Sans Light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g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kw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CUlAABAOAAAnSoAABAAAAAmAAAACAAAAP//////////"/>
              </a:ext>
            </a:extLst>
          </p:cNvSpPr>
          <p:nvPr/>
        </p:nvSpPr>
        <p:spPr>
          <a:xfrm flipV="1">
            <a:off x="0" y="6038215"/>
            <a:ext cx="9144000" cy="88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rot="10800000"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sp>
        <p:nvSpPr>
          <p:cNvPr id="3" name="Textfeld 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egEAAHUmAACMHgAA6ygAABAgAAAmAAAACAAAAP//////////"/>
              </a:ext>
            </a:extLst>
          </p:cNvSpPr>
          <p:nvPr/>
        </p:nvSpPr>
        <p:spPr>
          <a:xfrm>
            <a:off x="240030" y="6251575"/>
            <a:ext cx="472567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 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4" name="Textfeld 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ANRC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xAMAAJ8CAABmMgAAqhoAABAgAAAmAAAACAAAAP//////////"/>
              </a:ext>
            </a:extLst>
          </p:cNvSpPr>
          <p:nvPr/>
        </p:nvSpPr>
        <p:spPr>
          <a:xfrm>
            <a:off x="612140" y="426085"/>
            <a:ext cx="7580630" cy="3908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endParaRPr lang="de-de" sz="20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2000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	</a:t>
            </a:r>
            <a:r>
              <a:rPr lang="de-de" sz="20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Anmeldeformular </a:t>
            </a:r>
          </a:p>
          <a:p>
            <a:pPr>
              <a:defRPr lang="de-de"/>
            </a:pPr>
            <a:r>
              <a:rPr lang="de-de" sz="2000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	</a:t>
            </a:r>
            <a:br/>
            <a:r>
              <a:rPr lang="de-de" sz="2000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	</a:t>
            </a:r>
            <a:r>
              <a:rPr lang="de-de" sz="1600" i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Verbindliche Anmeldung Schulschwerpunkte 3. Kl.</a:t>
            </a:r>
          </a:p>
          <a:p>
            <a:pPr>
              <a:defRPr lang="de-de"/>
            </a:pPr>
            <a:endParaRPr lang="de-de" sz="24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lvl="1">
              <a:defRPr lang="de-de"/>
            </a:pPr>
            <a:endParaRPr lang="de-de" sz="24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742950" lvl="1" indent="-285750">
              <a:buClr>
                <a:srgbClr val="00CC00"/>
              </a:buClr>
              <a:buFont typeface="Arial" pitchFamily="1" charset="0"/>
              <a:buChar char="•"/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wird von Klassenbetreuer*innen ausgeteilt</a:t>
            </a:r>
          </a:p>
          <a:p>
            <a:pPr marL="742950" lvl="1" indent="-285750">
              <a:buClr>
                <a:srgbClr val="00CC00"/>
              </a:buClr>
              <a:buFont typeface="Arial" pitchFamily="1" charset="0"/>
              <a:buChar char="•"/>
              <a:defRPr lang="de-de"/>
            </a:pPr>
            <a:endParaRPr lang="de-de" sz="1600" cap="none">
              <a:latin typeface="Open Sans Light" charset="0"/>
              <a:ea typeface="Open Sans Light" charset="0"/>
              <a:cs typeface="Open Sans Light" charset="0"/>
            </a:endParaRPr>
          </a:p>
          <a:p>
            <a:pPr marL="742950" lvl="1" indent="-285750">
              <a:buClr>
                <a:srgbClr val="00CC00"/>
              </a:buClr>
              <a:buFont typeface="Arial" pitchFamily="1" charset="0"/>
              <a:buChar char="•"/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Abgabe des ausgefüllten Anmeldeformulars bis 21. Dezember 2023 bei den Klassenbetreuer*innen</a:t>
            </a:r>
          </a:p>
          <a:p>
            <a:pPr>
              <a:defRPr lang="de-de"/>
            </a:pPr>
            <a:endParaRPr lang="de-de" sz="20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2000" b="1" cap="none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endParaRPr lang="de-de" sz="1600" b="1" cap="none">
              <a:latin typeface="Open Sans Light" charset="0"/>
              <a:ea typeface="Open Sans Light" charset="0"/>
              <a:cs typeface="Open Sans Light" charset="0"/>
            </a:endParaRPr>
          </a:p>
        </p:txBody>
      </p:sp>
      <p:pic>
        <p:nvPicPr>
          <p:cNvPr id="5" name="Bild 4" descr="Logo_ERG_RGB_512px.jpg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EotAAC/HgAAYzYAADgk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362190" y="4998085"/>
            <a:ext cx="1478915" cy="88963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A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BYBAABAOAAAziUAABAAAAAmAAAACAAAAP//////////"/>
              </a:ext>
            </a:extLst>
          </p:cNvSpPr>
          <p:nvPr/>
        </p:nvSpPr>
        <p:spPr>
          <a:xfrm>
            <a:off x="0" y="176530"/>
            <a:ext cx="9144000" cy="596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pic>
        <p:nvPicPr>
          <p:cNvPr id="3" name="Bild 4" descr="Logo_ERG_RGB_512px.jpg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HABM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QwAACAJQAAcDYAAEAp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835900" y="6096000"/>
            <a:ext cx="1013460" cy="6096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feld 7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BFWL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NgMAADn///9nMwAABAoAABAgAAAmAAAACAAAAP//////////"/>
              </a:ext>
            </a:extLst>
          </p:cNvSpPr>
          <p:nvPr/>
        </p:nvSpPr>
        <p:spPr>
          <a:xfrm>
            <a:off x="521970" y="-126365"/>
            <a:ext cx="7833995" cy="1754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br/>
            <a:endParaRPr lang="de-de" sz="3600" cap="none">
              <a:solidFill>
                <a:srgbClr val="7F7F7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lnSpc>
                <a:spcPct val="150000"/>
              </a:lnSpc>
              <a:defRPr lang="de-de"/>
            </a:pPr>
            <a:endParaRPr lang="de-de" sz="2400" i="1" cap="none">
              <a:solidFill>
                <a:srgbClr val="7F7F7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5" name="Textfeld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MJDQ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2gEAAMomAACFHQAAQCkAABAgAAAmAAAACAAAAP//////////"/>
              </a:ext>
            </a:extLst>
          </p:cNvSpPr>
          <p:nvPr/>
        </p:nvSpPr>
        <p:spPr>
          <a:xfrm>
            <a:off x="300990" y="6305550"/>
            <a:ext cx="4497705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 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6" name="Textfeld 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BdE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PAUAAJYGAADeMwAA5hwAAAAgAAAmAAAACAAAAP//////////"/>
              </a:ext>
            </a:extLst>
          </p:cNvSpPr>
          <p:nvPr/>
        </p:nvSpPr>
        <p:spPr>
          <a:xfrm>
            <a:off x="850900" y="1070610"/>
            <a:ext cx="7580630" cy="36271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Bildungsberatung am ERGD</a:t>
            </a:r>
            <a:br/>
            <a:endParaRPr lang="de-de" sz="2000" cap="none">
              <a:solidFill>
                <a:srgbClr val="E6007E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Bildungsberater*innen bieten Schüler*innen bzw. deren Eltern (individuelle) Beratung an. Sie informieren über weiterführende Ausbildungsmöglichkeiten bzw. Ausbildungsalternativen. </a:t>
            </a:r>
            <a:br/>
            <a:endParaRPr lang="de-de" sz="2000" cap="none">
              <a:latin typeface="Open Sans Light" charset="0"/>
              <a:ea typeface="Open Sans Light" charset="0"/>
              <a:cs typeface="Open Sans Light" charset="0"/>
              <a:hlinkClick r:id="rId4"/>
            </a:endParaRPr>
          </a:p>
          <a:p>
            <a:pPr>
              <a:defRPr lang="de-de"/>
            </a:pPr>
            <a:r>
              <a:rPr lang="de-de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Elisabeth Freudenthaler-Brandtner </a:t>
            </a: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Sprechstunde: Mittwoch 12.10-13.00 Uhr</a:t>
            </a: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elisabeth.freudenthaler-brandtner@erg-donaustadt.at</a:t>
            </a:r>
            <a:br/>
            <a:endParaRPr lang="de-de" sz="2400" b="1" cap="none"/>
          </a:p>
          <a:p>
            <a:pPr>
              <a:defRPr lang="de-de"/>
            </a:pPr>
            <a:r>
              <a:rPr lang="de-de" cap="none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Floortje Felgenhauer-Max  </a:t>
            </a: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Sprechstunde: Dienstag 11.00-11.50 Uhr</a:t>
            </a:r>
          </a:p>
          <a:p>
            <a:pPr>
              <a:defRPr lang="de-de"/>
            </a:pPr>
            <a:r>
              <a:rPr lang="de-de" sz="1600" cap="none">
                <a:latin typeface="Open Sans Light" charset="0"/>
                <a:ea typeface="Open Sans Light" charset="0"/>
                <a:cs typeface="Open Sans Light" charset="0"/>
              </a:rPr>
              <a:t>floortje.felgenhauer-max@erg-donaustadt.at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A0AAAAAkAAAAEgAAACQAAAASAAAAAAAAAABAAAAAg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CUlAABAOAAAnSoAABAAAAAmAAAACAAAAP//////////"/>
              </a:ext>
            </a:extLst>
          </p:cNvSpPr>
          <p:nvPr/>
        </p:nvSpPr>
        <p:spPr>
          <a:xfrm flipV="1">
            <a:off x="0" y="6038215"/>
            <a:ext cx="9144000" cy="88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rot="10800000"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sp>
        <p:nvSpPr>
          <p:cNvPr id="3" name="Textfeld 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VQIAAKYmAABoHwAAHCkAABAgAAAmAAAACAAAAP//////////"/>
              </a:ext>
            </a:extLst>
          </p:cNvSpPr>
          <p:nvPr/>
        </p:nvSpPr>
        <p:spPr>
          <a:xfrm>
            <a:off x="379095" y="6282690"/>
            <a:ext cx="4726305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 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pic>
        <p:nvPicPr>
          <p:cNvPr id="4" name="Bild 4" descr="Logo_ERG_RGB_512px.jpg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CFU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CARAABdCwAAICcAAJkY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783840" y="1847215"/>
            <a:ext cx="3576320" cy="21513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Bildschirmpräsentation (4:3)</PresentationFormat>
  <Slides>8</Slides>
  <Notes>2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Presentation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René Andritsch</dc:creator>
  <cp:keywords/>
  <dc:description/>
  <cp:lastModifiedBy>floortjefelgenhauer-max</cp:lastModifiedBy>
  <cp:revision>1</cp:revision>
  <dcterms:created xsi:type="dcterms:W3CDTF">2016-08-15T09:23:27Z</dcterms:created>
  <dcterms:modified xsi:type="dcterms:W3CDTF">2023-09-07T05:48:19Z</dcterms:modified>
</cp:coreProperties>
</file>