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" r:id="rId2"/>
    <p:sldId id="311" r:id="rId3"/>
    <p:sldId id="301" r:id="rId4"/>
    <p:sldId id="300" r:id="rId5"/>
    <p:sldId id="307" r:id="rId6"/>
    <p:sldId id="310" r:id="rId7"/>
    <p:sldId id="304" r:id="rId8"/>
    <p:sldId id="294" r:id="rId9"/>
    <p:sldId id="312" r:id="rId10"/>
    <p:sldId id="313" r:id="rId11"/>
    <p:sldId id="314" r:id="rId12"/>
    <p:sldId id="315" r:id="rId13"/>
    <p:sldId id="295" r:id="rId14"/>
    <p:sldId id="296" r:id="rId15"/>
    <p:sldId id="292" r:id="rId16"/>
  </p:sldIdLst>
  <p:sldSz cx="9144000" cy="6858000" type="screen4x3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7E"/>
    <a:srgbClr val="AECB01"/>
    <a:srgbClr val="00CC00"/>
    <a:srgbClr val="FDC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671" autoAdjust="0"/>
  </p:normalViewPr>
  <p:slideViewPr>
    <p:cSldViewPr snapToGrid="0" snapToObjects="1">
      <p:cViewPr varScale="1">
        <p:scale>
          <a:sx n="110" d="100"/>
          <a:sy n="110" d="100"/>
        </p:scale>
        <p:origin x="159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D8067-D804-4765-9E53-19F11608E2A8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74286-76E2-4B2A-A18E-73D42A014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92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B7654-6D56-4063-959E-A7848444EE41}" type="datetimeFigureOut">
              <a:rPr lang="de-AT" smtClean="0"/>
              <a:t>16.09.2022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EA922-AFAC-4AF9-A324-C605A814C8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52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2405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5024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01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8345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8308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3002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01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6204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3893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87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7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29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1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84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5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85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82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356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072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812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23F15-42D0-0747-9AFB-69C922DCEE93}" type="datetimeFigureOut">
              <a:rPr lang="de-DE" smtClean="0"/>
              <a:t>16.09.2022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36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mailto:elisabeth.krejci@diakonie.a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lisabeth.freudenthaler-brandtner@erg-donaustadt.at" TargetMode="External"/><Relationship Id="rId5" Type="http://schemas.openxmlformats.org/officeDocument/2006/relationships/hyperlink" Target="mailto:lisa.lampl@erg-donaustadt.at" TargetMode="Externa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lisabeth.freudenthaler-brandtner@diakonie.at" TargetMode="External"/><Relationship Id="rId5" Type="http://schemas.openxmlformats.org/officeDocument/2006/relationships/hyperlink" Target="mailto:nika.gruber@erg-donaustadt.at" TargetMode="Externa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://www.abc.berufsbildendeschulen.a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hulfuehrer.ssr-wien.gv.at/" TargetMode="External"/><Relationship Id="rId5" Type="http://schemas.openxmlformats.org/officeDocument/2006/relationships/hyperlink" Target="https://www.schule.at/schulfuehrer" TargetMode="External"/><Relationship Id="rId4" Type="http://schemas.openxmlformats.org/officeDocument/2006/relationships/hyperlink" Target="http://www.ams.at/lehrstellen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te.wko.at/biwi/schnuppern/schnuppern.html" TargetMode="External"/><Relationship Id="rId4" Type="http://schemas.openxmlformats.org/officeDocument/2006/relationships/hyperlink" Target="file:///C:\Users\Alina\Google%20Drive\ERG_Donaustadt\marketing_&#246;a\ERG_brief_fax_pp_vorlagen\ERG_briefpapier_vorlage_wasserzeichen.doc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612000"/>
            <a:ext cx="75805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Information zu Berufsorientierung und Bildungsberatung am ERGD</a:t>
            </a:r>
          </a:p>
          <a:p>
            <a:pPr algn="ctr"/>
            <a:endParaRPr lang="de-DE" sz="2800" b="1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de-DE" sz="28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16. 9. 2022</a:t>
            </a: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657" y="3614544"/>
            <a:ext cx="3778685" cy="227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3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0848" y="246425"/>
            <a:ext cx="878230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 am ERGD</a:t>
            </a:r>
          </a:p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b="1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Koordination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endParaRPr lang="de-DE" b="1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Lisa </a:t>
            </a:r>
            <a:r>
              <a:rPr lang="de-DE" b="1" dirty="0" err="1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Lampl</a:t>
            </a:r>
            <a:r>
              <a:rPr lang="de-DE" b="1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lisa.lampl@erg-donaustadt.at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Elisabeth Freudenthaler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6"/>
              </a:rPr>
              <a:t>elisabeth.freudenthaler-brandtner@erg-donaustadt.at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nterstützt von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Elisabeth </a:t>
            </a:r>
            <a:r>
              <a:rPr lang="de-DE" b="1" dirty="0" err="1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Krejci</a:t>
            </a: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für Integrationsklassen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7"/>
              </a:rPr>
              <a:t>elisabeth.krejci@erg-donaustadt.at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b="1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Schwerpunkt des BO Unterrichts in Lerncoaching 3. und 4. Klasse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und fächerintegrativer Unterricht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52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109729" y="420187"/>
            <a:ext cx="758058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 in der 3. Klasse</a:t>
            </a:r>
          </a:p>
          <a:p>
            <a:r>
              <a:rPr lang="de-DE" sz="24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0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ewusst werden von Stärken, Schwächen, Interessen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Arbeit mit AK Mappe „Wege zum Wunschberuf“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Interessenstests</a:t>
            </a: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Berufe recherchieren und kennenlernen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Orientierung im österreichischen Bildungssystem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L14 (16.-19.11.2022)</a:t>
            </a: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85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0848" y="246425"/>
            <a:ext cx="878230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b="1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Bildungsberatung</a:t>
            </a:r>
          </a:p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err="1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Nika</a:t>
            </a: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Gruber</a:t>
            </a:r>
            <a:r>
              <a:rPr lang="de-DE" b="1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nika.gruber@erg-donaustadt.at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Beratungsgespräche nach Vereinbarung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Elisabeth Freudenthaler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6"/>
              </a:rPr>
              <a:t>elisabeth.freudenthaler-brandtner@erg-donaustadt.at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Beratungsgespräche nach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Vereinbarung, Sprechstunde Freitag 12.10 bis 13.00 Uhr</a:t>
            </a: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Unterstützung und Beratung bei Bildungswegentscheidungen: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Schulzweige, Schulwechsel/Schultypen, Eintrittsvoraussetzungen, Lehren, Semester im Ausland, Vorbereitung auf Studienwahl etc.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0848" y="246425"/>
            <a:ext cx="878230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dirty="0" smtClean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Lehrstellensuche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BIZ 1220, 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Tel: (01) 878 </a:t>
            </a: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71-29299</a:t>
            </a:r>
          </a:p>
          <a:p>
            <a:pPr>
              <a:buClr>
                <a:srgbClr val="009900"/>
              </a:buClr>
              <a:buSzPct val="120000"/>
            </a:pP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Lehrstellensuche 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bereits im Herbst des Vorjahres </a:t>
            </a: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beginnen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Lehrstellenbörse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http://www.ams.at/lehrstellen</a:t>
            </a: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/</a:t>
            </a:r>
            <a:endParaRPr lang="de-A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b="1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Schulen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www.schule.at/schulfuehrer</a:t>
            </a: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sz="2000" u="sng" dirty="0" smtClean="0">
                <a:hlinkClick r:id="rId6"/>
              </a:rPr>
              <a:t>https</a:t>
            </a:r>
            <a:r>
              <a:rPr lang="de-DE" sz="2000" u="sng" dirty="0">
                <a:hlinkClick r:id="rId6"/>
              </a:rPr>
              <a:t>://schulfuehrer.ssr-wien.gv.at/</a:t>
            </a:r>
            <a:endParaRPr lang="de-DE" sz="2000" dirty="0"/>
          </a:p>
          <a:p>
            <a:r>
              <a:rPr lang="de-AT" sz="2000" u="sng" dirty="0" smtClean="0">
                <a:hlinkClick r:id="rId7"/>
              </a:rPr>
              <a:t>http</a:t>
            </a:r>
            <a:r>
              <a:rPr lang="de-AT" sz="2000" u="sng" dirty="0">
                <a:hlinkClick r:id="rId7"/>
              </a:rPr>
              <a:t>://www.abc.berufsbildendeschulen.at/</a:t>
            </a:r>
            <a:endParaRPr lang="de-DE" sz="2000" dirty="0"/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oder jeweilige Schulwebsite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40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72523" y="559206"/>
            <a:ext cx="46616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dirty="0" smtClean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Wahlmöglichkeiten 14+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Oberstufe ERGD 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AHS/BHS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BMS, Fachschulen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Übergangsklassen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FMS/PTS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65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52846" y="578191"/>
            <a:ext cx="7889734" cy="88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Vorbereitung der Berufspraktischen Tage</a:t>
            </a:r>
          </a:p>
          <a:p>
            <a:r>
              <a:rPr lang="de-DE" sz="2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sz="20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Geplante </a:t>
            </a:r>
            <a:r>
              <a:rPr lang="de-DE" sz="20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Schulveranstaltung </a:t>
            </a: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Berufspraktische Tage </a:t>
            </a:r>
          </a:p>
          <a:p>
            <a:pPr>
              <a:buClr>
                <a:srgbClr val="009900"/>
              </a:buClr>
              <a:buSzPct val="120000"/>
            </a:pPr>
            <a:endParaRPr lang="de-DE" sz="2000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3</a:t>
            </a:r>
            <a:r>
              <a:rPr lang="de-DE" sz="20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. </a:t>
            </a: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Schulwoche der 4. Klasse, </a:t>
            </a:r>
            <a:r>
              <a:rPr lang="de-DE" sz="20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Mo. </a:t>
            </a: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18. </a:t>
            </a:r>
            <a:r>
              <a:rPr lang="de-DE" sz="20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bis Fr. </a:t>
            </a: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22. </a:t>
            </a:r>
            <a:r>
              <a:rPr lang="de-DE" sz="20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September </a:t>
            </a: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2023</a:t>
            </a: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Suche einer Stelle für die Berufspraktischen Tage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Kontaktaufnahme mit dem Betrieb/der Organisation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Wenn Sie selber Stellen anbieten können, bitte </a:t>
            </a: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bekanntgeben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Individuelle </a:t>
            </a:r>
            <a:r>
              <a:rPr lang="de-DE" sz="20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Berufspraktische Tage: </a:t>
            </a: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https</a:t>
            </a:r>
            <a:r>
              <a:rPr lang="de-DE" sz="2000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://</a:t>
            </a:r>
            <a:r>
              <a:rPr lang="de-DE" sz="2000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site.wko.at/biwi/schnuppern/schnuppern.html</a:t>
            </a:r>
            <a:endParaRPr lang="de-DE" sz="2000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000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99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199465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68160" y="300770"/>
            <a:ext cx="816624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b="1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Unterlagen</a:t>
            </a:r>
            <a:r>
              <a:rPr lang="de-DE" b="1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 marL="1714500" lvl="3" indent="-34290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Einverständniserklärung </a:t>
            </a:r>
          </a:p>
          <a:p>
            <a:pPr lvl="3"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714500" lvl="3" indent="-34290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Information für Betriebe, Brief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   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mit allen relevanten Infos zu 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Versicherung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Ansprechpersonen ERGD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Zeitpunkt</a:t>
            </a:r>
          </a:p>
          <a:p>
            <a:pPr lvl="5">
              <a:buClr>
                <a:srgbClr val="009900"/>
              </a:buClr>
              <a:buSzPct val="120000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714500" lvl="3" indent="-34290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b="1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Bestätigung des Betriebes 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  	Vollständige und lesbare Daten sind wichtig wegen der 	Versicherung </a:t>
            </a:r>
          </a:p>
          <a:p>
            <a:pPr lvl="3">
              <a:buClr>
                <a:srgbClr val="009900"/>
              </a:buClr>
              <a:buSzPct val="120000"/>
            </a:pPr>
            <a:endParaRPr lang="de-DE" b="1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lvl="3">
              <a:buClr>
                <a:srgbClr val="009900"/>
              </a:buClr>
              <a:buSzPct val="120000"/>
            </a:pPr>
            <a:r>
              <a:rPr lang="de-DE" b="1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Name Schüler/in, Firmendaten, Arbeitszeit, Ansprechperson 	mit Telefonnummer </a:t>
            </a:r>
          </a:p>
          <a:p>
            <a:pPr lvl="3"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lvl="3"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Wenn mehrere Stellen möglich sind oder Stellen auch für 	das nächste Schuljahr angeboten werden, Aufnahme in den 	Stellenpool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lvl="3"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068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9428" t="14149" r="14000" b="13725"/>
          <a:stretch/>
        </p:blipFill>
        <p:spPr>
          <a:xfrm>
            <a:off x="188276" y="435429"/>
            <a:ext cx="8793206" cy="539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55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20286" t="14148" r="24286" b="5429"/>
          <a:stretch/>
        </p:blipFill>
        <p:spPr>
          <a:xfrm>
            <a:off x="836023" y="476188"/>
            <a:ext cx="7445827" cy="607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18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18285" t="13809" r="20096" b="8993"/>
          <a:stretch/>
        </p:blipFill>
        <p:spPr>
          <a:xfrm>
            <a:off x="531224" y="539932"/>
            <a:ext cx="8180900" cy="57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68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19810" t="27862" r="21619" b="7968"/>
          <a:stretch/>
        </p:blipFill>
        <p:spPr>
          <a:xfrm>
            <a:off x="666745" y="714103"/>
            <a:ext cx="7913542" cy="48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65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126" y="61976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37829" y="91380"/>
            <a:ext cx="758058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sz="2000" b="1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b="1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Ablauf</a:t>
            </a:r>
            <a:endParaRPr lang="de-DE" sz="20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Unterzeichnung Einverständniserklärung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  <a:endParaRPr lang="de-DE" b="1" dirty="0" smtClean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Stellensuche: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Interesse, mögliche Betriebe/Organisationen, 	Erreichbarkeit, Kontaktaufnahme, Vorstellen 	Schüler/in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Wenn zusätzliche Praktikumsstellen akquiriert werden, 	bitte Info an die Schule (Stellenpool)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Vereinbarung mit dem Betrieb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  <a:r>
              <a:rPr lang="de-DE" dirty="0" smtClean="0">
                <a:solidFill>
                  <a:srgbClr val="00B050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Information für Betriebe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und </a:t>
            </a:r>
            <a:r>
              <a:rPr lang="de-DE" dirty="0" smtClean="0">
                <a:solidFill>
                  <a:srgbClr val="00B050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Bestätigung Betrieb</a:t>
            </a: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endParaRPr lang="de-DE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Abgabe Bestätigung Betrieb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bis </a:t>
            </a:r>
            <a:r>
              <a:rPr lang="de-DE" b="1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spätestens Mittwoch 31. Mai an KB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31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899" y="61976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/>
            </a:r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68160" y="300770"/>
            <a:ext cx="75805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b="1" dirty="0" smtClean="0">
                <a:solidFill>
                  <a:srgbClr val="E6007E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Art der Tätigkeit, rechtlicher Rahmen</a:t>
            </a:r>
          </a:p>
          <a:p>
            <a:pPr>
              <a:buClr>
                <a:srgbClr val="009900"/>
              </a:buClr>
              <a:buSzPct val="120000"/>
            </a:pPr>
            <a:endParaRPr lang="de-DE" sz="2000" b="1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 smtClean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Wo:</a:t>
            </a: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Wien und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Niederösterreich, </a:t>
            </a: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im Zweifelsfall absprechen</a:t>
            </a:r>
          </a:p>
          <a:p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Zeitlicher </a:t>
            </a:r>
            <a:r>
              <a:rPr lang="de-DE" dirty="0" smtClean="0">
                <a:solidFill>
                  <a:srgbClr val="00B050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Rahmen: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zwischen </a:t>
            </a: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8.00 und 18.00 Uhr ca.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5-6 Stunden</a:t>
            </a: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 smtClean="0">
                <a:solidFill>
                  <a:srgbClr val="00B050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Schnuppern: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Jugendliche </a:t>
            </a: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arbeiten nicht 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und </a:t>
            </a: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sind nicht in die betrieblichen Abläufe integriert, sondern schnuppern, beobachten und dürfen nach Absprache mit ihrer Ansprechperson im Unternehmen auch Material und Arbeitsmittel ausprobieren. </a:t>
            </a:r>
          </a:p>
          <a:p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 smtClean="0">
                <a:solidFill>
                  <a:srgbClr val="00B050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Kinder- und Jugendbeschäftigung:</a:t>
            </a:r>
            <a:r>
              <a:rPr lang="de-DE" dirty="0" smtClean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ungefährliche Vorgänge, die </a:t>
            </a:r>
            <a:r>
              <a:rPr lang="de-DE" dirty="0"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den Jugendlichen in keiner Weise schaden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9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28" y="2230245"/>
            <a:ext cx="3576114" cy="215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Office PowerPoint</Application>
  <PresentationFormat>Bildschirmpräsentation (4:3)</PresentationFormat>
  <Paragraphs>175</Paragraphs>
  <Slides>15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 New</vt:lpstr>
      <vt:lpstr>Open Sans Light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René Andritsch</dc:creator>
  <cp:lastModifiedBy>Elisabeth Freudenthaler Brandtner</cp:lastModifiedBy>
  <cp:revision>168</cp:revision>
  <cp:lastPrinted>2021-09-17T13:02:44Z</cp:lastPrinted>
  <dcterms:created xsi:type="dcterms:W3CDTF">2016-08-15T11:23:27Z</dcterms:created>
  <dcterms:modified xsi:type="dcterms:W3CDTF">2022-09-16T14:03:26Z</dcterms:modified>
</cp:coreProperties>
</file>